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8"/>
  </p:sldMasterIdLst>
  <p:notesMasterIdLst>
    <p:notesMasterId r:id="rId41"/>
  </p:notesMasterIdLst>
  <p:sldIdLst>
    <p:sldId id="256" r:id="rId9"/>
    <p:sldId id="304" r:id="rId10"/>
    <p:sldId id="263" r:id="rId11"/>
    <p:sldId id="265" r:id="rId12"/>
    <p:sldId id="280" r:id="rId13"/>
    <p:sldId id="306" r:id="rId14"/>
    <p:sldId id="288" r:id="rId15"/>
    <p:sldId id="308" r:id="rId16"/>
    <p:sldId id="310" r:id="rId17"/>
    <p:sldId id="271" r:id="rId18"/>
    <p:sldId id="322" r:id="rId19"/>
    <p:sldId id="273" r:id="rId20"/>
    <p:sldId id="313" r:id="rId21"/>
    <p:sldId id="319" r:id="rId22"/>
    <p:sldId id="320" r:id="rId23"/>
    <p:sldId id="282" r:id="rId24"/>
    <p:sldId id="275" r:id="rId25"/>
    <p:sldId id="323" r:id="rId26"/>
    <p:sldId id="301" r:id="rId27"/>
    <p:sldId id="302" r:id="rId28"/>
    <p:sldId id="321" r:id="rId29"/>
    <p:sldId id="284" r:id="rId30"/>
    <p:sldId id="303" r:id="rId31"/>
    <p:sldId id="305" r:id="rId32"/>
    <p:sldId id="277" r:id="rId33"/>
    <p:sldId id="278" r:id="rId34"/>
    <p:sldId id="261" r:id="rId35"/>
    <p:sldId id="324" r:id="rId36"/>
    <p:sldId id="279" r:id="rId37"/>
    <p:sldId id="309" r:id="rId38"/>
    <p:sldId id="312" r:id="rId39"/>
    <p:sldId id="311" r:id="rId4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1DEDBB-2BE8-0659-DC4D-7BB456A66EF0}" name="Dan Wang" initials="DW" userId="S::dan.wang@student.unisg.ch::dabee7ba-5895-4ad4-b37d-76e7247287c5" providerId="AD"/>
  <p188:author id="{1EF845EA-104A-06D0-57D3-8DEF62C79DFB}" name="Steilen, Mathias" initials="SM" userId="Steilen, Mathias" providerId="None"/>
  <p188:author id="{6D4744EF-D67A-29FC-D391-4E11EB8E466D}" name="Jingxuan" initials="J" userId="Jingxuan" providerId="None"/>
  <p188:author id="{EC787AFB-3042-3B6C-D1FD-884CB1EF57C6}" name="Steilen, Mathias" initials="SM" userId="S::mathias.steilen@student.unisg.ch::13cbe58d-baa6-441d-a001-ea87835017f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2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C4EE28-1C0E-FB4C-9C42-58106D3154A0}" v="14" dt="2022-12-13T11:50:11.067"/>
    <p1510:client id="{70C64228-8B27-4AE6-84FD-764DAC637388}" v="4214" dt="2022-12-13T17:52:53.783"/>
    <p1510:client id="{FE9420E0-0DD0-D94A-9CDD-D0BBF530B6A4}" v="204" dt="2022-12-12T15:39:19.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Master" Target="slideMasters/slide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microsoft.com/office/2016/11/relationships/changesInfo" Target="changesInfos/changesInfo1.xml"/><Relationship Id="rId20" Type="http://schemas.openxmlformats.org/officeDocument/2006/relationships/slide" Target="slides/slide12.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Wang" userId="dabee7ba-5895-4ad4-b37d-76e7247287c5" providerId="ADAL" clId="{FE9F66AE-6421-1B4F-87D7-A8682986C043}"/>
    <pc:docChg chg="undo redo custSel addSld delSld modSld sldOrd">
      <pc:chgData name="Dan Wang" userId="dabee7ba-5895-4ad4-b37d-76e7247287c5" providerId="ADAL" clId="{FE9F66AE-6421-1B4F-87D7-A8682986C043}" dt="2022-12-08T20:41:01.344" v="4347" actId="1076"/>
      <pc:docMkLst>
        <pc:docMk/>
      </pc:docMkLst>
      <pc:sldChg chg="addSp delSp mod">
        <pc:chgData name="Dan Wang" userId="dabee7ba-5895-4ad4-b37d-76e7247287c5" providerId="ADAL" clId="{FE9F66AE-6421-1B4F-87D7-A8682986C043}" dt="2022-12-08T13:02:27.930" v="1421" actId="478"/>
        <pc:sldMkLst>
          <pc:docMk/>
          <pc:sldMk cId="2322583232" sldId="256"/>
        </pc:sldMkLst>
        <pc:picChg chg="add del">
          <ac:chgData name="Dan Wang" userId="dabee7ba-5895-4ad4-b37d-76e7247287c5" providerId="ADAL" clId="{FE9F66AE-6421-1B4F-87D7-A8682986C043}" dt="2022-12-08T13:02:27.930" v="1421" actId="478"/>
          <ac:picMkLst>
            <pc:docMk/>
            <pc:sldMk cId="2322583232" sldId="256"/>
            <ac:picMk id="7" creationId="{69599535-A3A7-0B5F-EE3E-C187EB8BFA87}"/>
          </ac:picMkLst>
        </pc:picChg>
      </pc:sldChg>
      <pc:sldChg chg="addCm">
        <pc:chgData name="Dan Wang" userId="dabee7ba-5895-4ad4-b37d-76e7247287c5" providerId="ADAL" clId="{FE9F66AE-6421-1B4F-87D7-A8682986C043}" dt="2022-12-08T20:38:26.716" v="4240"/>
        <pc:sldMkLst>
          <pc:docMk/>
          <pc:sldMk cId="2240784391" sldId="265"/>
        </pc:sldMkLst>
      </pc:sldChg>
      <pc:sldChg chg="addSp modSp mod">
        <pc:chgData name="Dan Wang" userId="dabee7ba-5895-4ad4-b37d-76e7247287c5" providerId="ADAL" clId="{FE9F66AE-6421-1B4F-87D7-A8682986C043}" dt="2022-12-08T20:39:37.556" v="4332" actId="20577"/>
        <pc:sldMkLst>
          <pc:docMk/>
          <pc:sldMk cId="1309384334" sldId="266"/>
        </pc:sldMkLst>
        <pc:spChg chg="add mod">
          <ac:chgData name="Dan Wang" userId="dabee7ba-5895-4ad4-b37d-76e7247287c5" providerId="ADAL" clId="{FE9F66AE-6421-1B4F-87D7-A8682986C043}" dt="2022-12-08T20:39:37.556" v="4332" actId="20577"/>
          <ac:spMkLst>
            <pc:docMk/>
            <pc:sldMk cId="1309384334" sldId="266"/>
            <ac:spMk id="3" creationId="{75167C12-B7CE-1CC4-4FF2-A2A2EF3991F3}"/>
          </ac:spMkLst>
        </pc:spChg>
      </pc:sldChg>
      <pc:sldChg chg="addSp delSp modSp mod">
        <pc:chgData name="Dan Wang" userId="dabee7ba-5895-4ad4-b37d-76e7247287c5" providerId="ADAL" clId="{FE9F66AE-6421-1B4F-87D7-A8682986C043}" dt="2022-12-08T13:01:08.056" v="1415" actId="207"/>
        <pc:sldMkLst>
          <pc:docMk/>
          <pc:sldMk cId="3502146134" sldId="268"/>
        </pc:sldMkLst>
        <pc:spChg chg="mod">
          <ac:chgData name="Dan Wang" userId="dabee7ba-5895-4ad4-b37d-76e7247287c5" providerId="ADAL" clId="{FE9F66AE-6421-1B4F-87D7-A8682986C043}" dt="2022-12-08T06:44:12.071" v="10" actId="20577"/>
          <ac:spMkLst>
            <pc:docMk/>
            <pc:sldMk cId="3502146134" sldId="268"/>
            <ac:spMk id="3" creationId="{9BA9D975-431C-4BD5-314E-907A2BF816B0}"/>
          </ac:spMkLst>
        </pc:spChg>
        <pc:spChg chg="mod">
          <ac:chgData name="Dan Wang" userId="dabee7ba-5895-4ad4-b37d-76e7247287c5" providerId="ADAL" clId="{FE9F66AE-6421-1B4F-87D7-A8682986C043}" dt="2022-12-08T12:38:48.200" v="1372"/>
          <ac:spMkLst>
            <pc:docMk/>
            <pc:sldMk cId="3502146134" sldId="268"/>
            <ac:spMk id="20" creationId="{E8B2A520-0AE4-A110-53EF-EEA4448FB9C4}"/>
          </ac:spMkLst>
        </pc:spChg>
        <pc:spChg chg="mod">
          <ac:chgData name="Dan Wang" userId="dabee7ba-5895-4ad4-b37d-76e7247287c5" providerId="ADAL" clId="{FE9F66AE-6421-1B4F-87D7-A8682986C043}" dt="2022-12-08T12:38:48.200" v="1372"/>
          <ac:spMkLst>
            <pc:docMk/>
            <pc:sldMk cId="3502146134" sldId="268"/>
            <ac:spMk id="21" creationId="{F2E800BD-7199-9E34-84C8-310FCB7339CA}"/>
          </ac:spMkLst>
        </pc:spChg>
        <pc:spChg chg="mod">
          <ac:chgData name="Dan Wang" userId="dabee7ba-5895-4ad4-b37d-76e7247287c5" providerId="ADAL" clId="{FE9F66AE-6421-1B4F-87D7-A8682986C043}" dt="2022-12-08T13:01:08.056" v="1415" actId="207"/>
          <ac:spMkLst>
            <pc:docMk/>
            <pc:sldMk cId="3502146134" sldId="268"/>
            <ac:spMk id="22" creationId="{4A98D67B-822E-24B4-FD90-8049A77DB92E}"/>
          </ac:spMkLst>
        </pc:spChg>
        <pc:spChg chg="mod">
          <ac:chgData name="Dan Wang" userId="dabee7ba-5895-4ad4-b37d-76e7247287c5" providerId="ADAL" clId="{FE9F66AE-6421-1B4F-87D7-A8682986C043}" dt="2022-12-08T12:38:48.200" v="1372"/>
          <ac:spMkLst>
            <pc:docMk/>
            <pc:sldMk cId="3502146134" sldId="268"/>
            <ac:spMk id="23" creationId="{E451B1A3-9340-6427-C22F-4F484A1A2B95}"/>
          </ac:spMkLst>
        </pc:spChg>
        <pc:spChg chg="mod">
          <ac:chgData name="Dan Wang" userId="dabee7ba-5895-4ad4-b37d-76e7247287c5" providerId="ADAL" clId="{FE9F66AE-6421-1B4F-87D7-A8682986C043}" dt="2022-12-08T12:38:48.200" v="1372"/>
          <ac:spMkLst>
            <pc:docMk/>
            <pc:sldMk cId="3502146134" sldId="268"/>
            <ac:spMk id="24" creationId="{A2891F3E-B087-ACEB-7217-A92F5CCB1BAC}"/>
          </ac:spMkLst>
        </pc:spChg>
        <pc:spChg chg="mod">
          <ac:chgData name="Dan Wang" userId="dabee7ba-5895-4ad4-b37d-76e7247287c5" providerId="ADAL" clId="{FE9F66AE-6421-1B4F-87D7-A8682986C043}" dt="2022-12-08T13:00:54.276" v="1412" actId="207"/>
          <ac:spMkLst>
            <pc:docMk/>
            <pc:sldMk cId="3502146134" sldId="268"/>
            <ac:spMk id="25" creationId="{806F4635-36B5-1F16-B0EB-A42391F8278B}"/>
          </ac:spMkLst>
        </pc:spChg>
        <pc:spChg chg="mod">
          <ac:chgData name="Dan Wang" userId="dabee7ba-5895-4ad4-b37d-76e7247287c5" providerId="ADAL" clId="{FE9F66AE-6421-1B4F-87D7-A8682986C043}" dt="2022-12-08T12:38:48.200" v="1372"/>
          <ac:spMkLst>
            <pc:docMk/>
            <pc:sldMk cId="3502146134" sldId="268"/>
            <ac:spMk id="26" creationId="{D0CC6E6B-D83C-3F55-6AB8-15D6A7B254E9}"/>
          </ac:spMkLst>
        </pc:spChg>
        <pc:spChg chg="mod">
          <ac:chgData name="Dan Wang" userId="dabee7ba-5895-4ad4-b37d-76e7247287c5" providerId="ADAL" clId="{FE9F66AE-6421-1B4F-87D7-A8682986C043}" dt="2022-12-08T12:38:48.200" v="1372"/>
          <ac:spMkLst>
            <pc:docMk/>
            <pc:sldMk cId="3502146134" sldId="268"/>
            <ac:spMk id="27" creationId="{27894408-9130-AFD3-F54A-117425D321FB}"/>
          </ac:spMkLst>
        </pc:spChg>
        <pc:spChg chg="mod">
          <ac:chgData name="Dan Wang" userId="dabee7ba-5895-4ad4-b37d-76e7247287c5" providerId="ADAL" clId="{FE9F66AE-6421-1B4F-87D7-A8682986C043}" dt="2022-12-08T12:38:48.200" v="1372"/>
          <ac:spMkLst>
            <pc:docMk/>
            <pc:sldMk cId="3502146134" sldId="268"/>
            <ac:spMk id="28" creationId="{64E3A040-F9E0-11E0-4CEA-59FBD1039807}"/>
          </ac:spMkLst>
        </pc:spChg>
        <pc:spChg chg="mod">
          <ac:chgData name="Dan Wang" userId="dabee7ba-5895-4ad4-b37d-76e7247287c5" providerId="ADAL" clId="{FE9F66AE-6421-1B4F-87D7-A8682986C043}" dt="2022-12-08T12:38:48.200" v="1372"/>
          <ac:spMkLst>
            <pc:docMk/>
            <pc:sldMk cId="3502146134" sldId="268"/>
            <ac:spMk id="29" creationId="{3E9872A0-D428-A3B7-A28D-FF8ACB5E4C72}"/>
          </ac:spMkLst>
        </pc:spChg>
        <pc:spChg chg="mod">
          <ac:chgData name="Dan Wang" userId="dabee7ba-5895-4ad4-b37d-76e7247287c5" providerId="ADAL" clId="{FE9F66AE-6421-1B4F-87D7-A8682986C043}" dt="2022-12-08T12:38:48.200" v="1372"/>
          <ac:spMkLst>
            <pc:docMk/>
            <pc:sldMk cId="3502146134" sldId="268"/>
            <ac:spMk id="30" creationId="{527BB67B-8CBA-5552-8681-176B267034A5}"/>
          </ac:spMkLst>
        </pc:spChg>
        <pc:spChg chg="mod">
          <ac:chgData name="Dan Wang" userId="dabee7ba-5895-4ad4-b37d-76e7247287c5" providerId="ADAL" clId="{FE9F66AE-6421-1B4F-87D7-A8682986C043}" dt="2022-12-08T12:38:48.200" v="1372"/>
          <ac:spMkLst>
            <pc:docMk/>
            <pc:sldMk cId="3502146134" sldId="268"/>
            <ac:spMk id="31" creationId="{378D5CA2-912A-0149-5FA6-F231BB22D62E}"/>
          </ac:spMkLst>
        </pc:spChg>
        <pc:grpChg chg="del">
          <ac:chgData name="Dan Wang" userId="dabee7ba-5895-4ad4-b37d-76e7247287c5" providerId="ADAL" clId="{FE9F66AE-6421-1B4F-87D7-A8682986C043}" dt="2022-12-08T12:38:47.995" v="1371" actId="478"/>
          <ac:grpSpMkLst>
            <pc:docMk/>
            <pc:sldMk cId="3502146134" sldId="268"/>
            <ac:grpSpMk id="6" creationId="{841D9639-BB7D-4084-86CE-D5AE0BF2A94E}"/>
          </ac:grpSpMkLst>
        </pc:grpChg>
        <pc:grpChg chg="add mod">
          <ac:chgData name="Dan Wang" userId="dabee7ba-5895-4ad4-b37d-76e7247287c5" providerId="ADAL" clId="{FE9F66AE-6421-1B4F-87D7-A8682986C043}" dt="2022-12-08T12:38:48.200" v="1372"/>
          <ac:grpSpMkLst>
            <pc:docMk/>
            <pc:sldMk cId="3502146134" sldId="268"/>
            <ac:grpSpMk id="19" creationId="{65E85A89-8533-BD74-1AAC-2EFEA8881B67}"/>
          </ac:grpSpMkLst>
        </pc:grpChg>
      </pc:sldChg>
      <pc:sldChg chg="addSp delSp modSp mod">
        <pc:chgData name="Dan Wang" userId="dabee7ba-5895-4ad4-b37d-76e7247287c5" providerId="ADAL" clId="{FE9F66AE-6421-1B4F-87D7-A8682986C043}" dt="2022-12-08T13:00:44.622" v="1411"/>
        <pc:sldMkLst>
          <pc:docMk/>
          <pc:sldMk cId="152660176" sldId="272"/>
        </pc:sldMkLst>
        <pc:spChg chg="mod">
          <ac:chgData name="Dan Wang" userId="dabee7ba-5895-4ad4-b37d-76e7247287c5" providerId="ADAL" clId="{FE9F66AE-6421-1B4F-87D7-A8682986C043}" dt="2022-12-08T12:38:43.637" v="1370"/>
          <ac:spMkLst>
            <pc:docMk/>
            <pc:sldMk cId="152660176" sldId="272"/>
            <ac:spMk id="20" creationId="{856FB2AE-3902-2E0D-4B1D-3CE1EF62F689}"/>
          </ac:spMkLst>
        </pc:spChg>
        <pc:spChg chg="mod">
          <ac:chgData name="Dan Wang" userId="dabee7ba-5895-4ad4-b37d-76e7247287c5" providerId="ADAL" clId="{FE9F66AE-6421-1B4F-87D7-A8682986C043}" dt="2022-12-08T12:38:43.637" v="1370"/>
          <ac:spMkLst>
            <pc:docMk/>
            <pc:sldMk cId="152660176" sldId="272"/>
            <ac:spMk id="21" creationId="{3CF84ADF-C83E-41EA-4B72-270DCE0788F9}"/>
          </ac:spMkLst>
        </pc:spChg>
        <pc:spChg chg="mod">
          <ac:chgData name="Dan Wang" userId="dabee7ba-5895-4ad4-b37d-76e7247287c5" providerId="ADAL" clId="{FE9F66AE-6421-1B4F-87D7-A8682986C043}" dt="2022-12-08T12:38:43.637" v="1370"/>
          <ac:spMkLst>
            <pc:docMk/>
            <pc:sldMk cId="152660176" sldId="272"/>
            <ac:spMk id="22" creationId="{436FE2CD-44AF-C46D-1DAA-2608ED3EC6D1}"/>
          </ac:spMkLst>
        </pc:spChg>
        <pc:spChg chg="mod">
          <ac:chgData name="Dan Wang" userId="dabee7ba-5895-4ad4-b37d-76e7247287c5" providerId="ADAL" clId="{FE9F66AE-6421-1B4F-87D7-A8682986C043}" dt="2022-12-08T12:38:43.637" v="1370"/>
          <ac:spMkLst>
            <pc:docMk/>
            <pc:sldMk cId="152660176" sldId="272"/>
            <ac:spMk id="23" creationId="{816BFFD1-6610-42A8-CF1A-77254F5D426A}"/>
          </ac:spMkLst>
        </pc:spChg>
        <pc:spChg chg="mod">
          <ac:chgData name="Dan Wang" userId="dabee7ba-5895-4ad4-b37d-76e7247287c5" providerId="ADAL" clId="{FE9F66AE-6421-1B4F-87D7-A8682986C043}" dt="2022-12-08T12:38:43.637" v="1370"/>
          <ac:spMkLst>
            <pc:docMk/>
            <pc:sldMk cId="152660176" sldId="272"/>
            <ac:spMk id="24" creationId="{988049B8-E872-4125-1B33-E73EF88ED13E}"/>
          </ac:spMkLst>
        </pc:spChg>
        <pc:spChg chg="mod">
          <ac:chgData name="Dan Wang" userId="dabee7ba-5895-4ad4-b37d-76e7247287c5" providerId="ADAL" clId="{FE9F66AE-6421-1B4F-87D7-A8682986C043}" dt="2022-12-08T12:38:43.637" v="1370"/>
          <ac:spMkLst>
            <pc:docMk/>
            <pc:sldMk cId="152660176" sldId="272"/>
            <ac:spMk id="25" creationId="{0D987B90-75D5-164F-1077-CE1119D545D1}"/>
          </ac:spMkLst>
        </pc:spChg>
        <pc:spChg chg="mod">
          <ac:chgData name="Dan Wang" userId="dabee7ba-5895-4ad4-b37d-76e7247287c5" providerId="ADAL" clId="{FE9F66AE-6421-1B4F-87D7-A8682986C043}" dt="2022-12-08T12:38:43.637" v="1370"/>
          <ac:spMkLst>
            <pc:docMk/>
            <pc:sldMk cId="152660176" sldId="272"/>
            <ac:spMk id="26" creationId="{D0DF6BB0-8710-F214-D1DA-59806DBF65BF}"/>
          </ac:spMkLst>
        </pc:spChg>
        <pc:spChg chg="mod">
          <ac:chgData name="Dan Wang" userId="dabee7ba-5895-4ad4-b37d-76e7247287c5" providerId="ADAL" clId="{FE9F66AE-6421-1B4F-87D7-A8682986C043}" dt="2022-12-08T12:38:43.637" v="1370"/>
          <ac:spMkLst>
            <pc:docMk/>
            <pc:sldMk cId="152660176" sldId="272"/>
            <ac:spMk id="27" creationId="{615419AF-28D7-4226-15AE-62460E8520F5}"/>
          </ac:spMkLst>
        </pc:spChg>
        <pc:spChg chg="mod">
          <ac:chgData name="Dan Wang" userId="dabee7ba-5895-4ad4-b37d-76e7247287c5" providerId="ADAL" clId="{FE9F66AE-6421-1B4F-87D7-A8682986C043}" dt="2022-12-08T12:38:43.637" v="1370"/>
          <ac:spMkLst>
            <pc:docMk/>
            <pc:sldMk cId="152660176" sldId="272"/>
            <ac:spMk id="28" creationId="{A9279FF7-834D-14FF-B850-1B54F0FE49B9}"/>
          </ac:spMkLst>
        </pc:spChg>
        <pc:spChg chg="mod">
          <ac:chgData name="Dan Wang" userId="dabee7ba-5895-4ad4-b37d-76e7247287c5" providerId="ADAL" clId="{FE9F66AE-6421-1B4F-87D7-A8682986C043}" dt="2022-12-08T12:38:43.637" v="1370"/>
          <ac:spMkLst>
            <pc:docMk/>
            <pc:sldMk cId="152660176" sldId="272"/>
            <ac:spMk id="29" creationId="{5C1272C4-7705-A3F5-BC8E-20906F47A2BF}"/>
          </ac:spMkLst>
        </pc:spChg>
        <pc:spChg chg="mod">
          <ac:chgData name="Dan Wang" userId="dabee7ba-5895-4ad4-b37d-76e7247287c5" providerId="ADAL" clId="{FE9F66AE-6421-1B4F-87D7-A8682986C043}" dt="2022-12-08T12:38:43.637" v="1370"/>
          <ac:spMkLst>
            <pc:docMk/>
            <pc:sldMk cId="152660176" sldId="272"/>
            <ac:spMk id="30" creationId="{BE4F3B2A-D7BA-272D-4B60-6D875CFC2370}"/>
          </ac:spMkLst>
        </pc:spChg>
        <pc:spChg chg="mod">
          <ac:chgData name="Dan Wang" userId="dabee7ba-5895-4ad4-b37d-76e7247287c5" providerId="ADAL" clId="{FE9F66AE-6421-1B4F-87D7-A8682986C043}" dt="2022-12-08T12:38:43.637" v="1370"/>
          <ac:spMkLst>
            <pc:docMk/>
            <pc:sldMk cId="152660176" sldId="272"/>
            <ac:spMk id="31" creationId="{99B0CC63-D869-BDAB-9C14-A105AA848502}"/>
          </ac:spMkLst>
        </pc:spChg>
        <pc:spChg chg="mod">
          <ac:chgData name="Dan Wang" userId="dabee7ba-5895-4ad4-b37d-76e7247287c5" providerId="ADAL" clId="{FE9F66AE-6421-1B4F-87D7-A8682986C043}" dt="2022-12-08T13:00:44.622" v="1411"/>
          <ac:spMkLst>
            <pc:docMk/>
            <pc:sldMk cId="152660176" sldId="272"/>
            <ac:spMk id="33" creationId="{279B73C5-35E7-0ED5-E3FE-76DAB6B21D98}"/>
          </ac:spMkLst>
        </pc:spChg>
        <pc:spChg chg="mod">
          <ac:chgData name="Dan Wang" userId="dabee7ba-5895-4ad4-b37d-76e7247287c5" providerId="ADAL" clId="{FE9F66AE-6421-1B4F-87D7-A8682986C043}" dt="2022-12-08T13:00:44.622" v="1411"/>
          <ac:spMkLst>
            <pc:docMk/>
            <pc:sldMk cId="152660176" sldId="272"/>
            <ac:spMk id="34" creationId="{31B55D1D-3AB2-9092-D58F-F0F16F6B4DE2}"/>
          </ac:spMkLst>
        </pc:spChg>
        <pc:spChg chg="mod">
          <ac:chgData name="Dan Wang" userId="dabee7ba-5895-4ad4-b37d-76e7247287c5" providerId="ADAL" clId="{FE9F66AE-6421-1B4F-87D7-A8682986C043}" dt="2022-12-08T13:00:44.622" v="1411"/>
          <ac:spMkLst>
            <pc:docMk/>
            <pc:sldMk cId="152660176" sldId="272"/>
            <ac:spMk id="35" creationId="{392E1BC7-CDDC-9C51-3D2E-2B2720A9DC65}"/>
          </ac:spMkLst>
        </pc:spChg>
        <pc:spChg chg="mod">
          <ac:chgData name="Dan Wang" userId="dabee7ba-5895-4ad4-b37d-76e7247287c5" providerId="ADAL" clId="{FE9F66AE-6421-1B4F-87D7-A8682986C043}" dt="2022-12-08T13:00:44.622" v="1411"/>
          <ac:spMkLst>
            <pc:docMk/>
            <pc:sldMk cId="152660176" sldId="272"/>
            <ac:spMk id="36" creationId="{7831CB74-6EA1-84AA-2823-1B29BECE134E}"/>
          </ac:spMkLst>
        </pc:spChg>
        <pc:spChg chg="mod">
          <ac:chgData name="Dan Wang" userId="dabee7ba-5895-4ad4-b37d-76e7247287c5" providerId="ADAL" clId="{FE9F66AE-6421-1B4F-87D7-A8682986C043}" dt="2022-12-08T13:00:44.622" v="1411"/>
          <ac:spMkLst>
            <pc:docMk/>
            <pc:sldMk cId="152660176" sldId="272"/>
            <ac:spMk id="37" creationId="{25482767-FF6A-B2B8-7E50-E08DDCE264E9}"/>
          </ac:spMkLst>
        </pc:spChg>
        <pc:spChg chg="mod">
          <ac:chgData name="Dan Wang" userId="dabee7ba-5895-4ad4-b37d-76e7247287c5" providerId="ADAL" clId="{FE9F66AE-6421-1B4F-87D7-A8682986C043}" dt="2022-12-08T13:00:44.622" v="1411"/>
          <ac:spMkLst>
            <pc:docMk/>
            <pc:sldMk cId="152660176" sldId="272"/>
            <ac:spMk id="38" creationId="{0E81162F-FC48-D360-3B89-0DF2848DF2A0}"/>
          </ac:spMkLst>
        </pc:spChg>
        <pc:spChg chg="mod">
          <ac:chgData name="Dan Wang" userId="dabee7ba-5895-4ad4-b37d-76e7247287c5" providerId="ADAL" clId="{FE9F66AE-6421-1B4F-87D7-A8682986C043}" dt="2022-12-08T13:00:44.622" v="1411"/>
          <ac:spMkLst>
            <pc:docMk/>
            <pc:sldMk cId="152660176" sldId="272"/>
            <ac:spMk id="39" creationId="{BCA09F7B-693E-014B-594D-7677887C3A56}"/>
          </ac:spMkLst>
        </pc:spChg>
        <pc:spChg chg="mod">
          <ac:chgData name="Dan Wang" userId="dabee7ba-5895-4ad4-b37d-76e7247287c5" providerId="ADAL" clId="{FE9F66AE-6421-1B4F-87D7-A8682986C043}" dt="2022-12-08T13:00:44.622" v="1411"/>
          <ac:spMkLst>
            <pc:docMk/>
            <pc:sldMk cId="152660176" sldId="272"/>
            <ac:spMk id="40" creationId="{F635B235-EEAC-E1F8-7930-50246B2648FC}"/>
          </ac:spMkLst>
        </pc:spChg>
        <pc:spChg chg="mod">
          <ac:chgData name="Dan Wang" userId="dabee7ba-5895-4ad4-b37d-76e7247287c5" providerId="ADAL" clId="{FE9F66AE-6421-1B4F-87D7-A8682986C043}" dt="2022-12-08T13:00:44.622" v="1411"/>
          <ac:spMkLst>
            <pc:docMk/>
            <pc:sldMk cId="152660176" sldId="272"/>
            <ac:spMk id="41" creationId="{E2F7AA92-C785-9E76-BF0B-FC3E33063C04}"/>
          </ac:spMkLst>
        </pc:spChg>
        <pc:spChg chg="mod">
          <ac:chgData name="Dan Wang" userId="dabee7ba-5895-4ad4-b37d-76e7247287c5" providerId="ADAL" clId="{FE9F66AE-6421-1B4F-87D7-A8682986C043}" dt="2022-12-08T13:00:44.622" v="1411"/>
          <ac:spMkLst>
            <pc:docMk/>
            <pc:sldMk cId="152660176" sldId="272"/>
            <ac:spMk id="42" creationId="{7AF5DED8-0F9D-6F6B-D559-5A40AF2960B0}"/>
          </ac:spMkLst>
        </pc:spChg>
        <pc:spChg chg="mod">
          <ac:chgData name="Dan Wang" userId="dabee7ba-5895-4ad4-b37d-76e7247287c5" providerId="ADAL" clId="{FE9F66AE-6421-1B4F-87D7-A8682986C043}" dt="2022-12-08T13:00:44.622" v="1411"/>
          <ac:spMkLst>
            <pc:docMk/>
            <pc:sldMk cId="152660176" sldId="272"/>
            <ac:spMk id="43" creationId="{ABBB05B8-CD73-17D8-FCFE-A5C17C6591DF}"/>
          </ac:spMkLst>
        </pc:spChg>
        <pc:spChg chg="mod">
          <ac:chgData name="Dan Wang" userId="dabee7ba-5895-4ad4-b37d-76e7247287c5" providerId="ADAL" clId="{FE9F66AE-6421-1B4F-87D7-A8682986C043}" dt="2022-12-08T13:00:44.622" v="1411"/>
          <ac:spMkLst>
            <pc:docMk/>
            <pc:sldMk cId="152660176" sldId="272"/>
            <ac:spMk id="44" creationId="{A72E9784-78B9-56D2-47C6-2F00792BC2F9}"/>
          </ac:spMkLst>
        </pc:spChg>
        <pc:grpChg chg="del">
          <ac:chgData name="Dan Wang" userId="dabee7ba-5895-4ad4-b37d-76e7247287c5" providerId="ADAL" clId="{FE9F66AE-6421-1B4F-87D7-A8682986C043}" dt="2022-12-08T12:38:43.380" v="1369" actId="478"/>
          <ac:grpSpMkLst>
            <pc:docMk/>
            <pc:sldMk cId="152660176" sldId="272"/>
            <ac:grpSpMk id="6" creationId="{DEDDBDDB-7951-ABD1-F7F2-DD61CC50DB46}"/>
          </ac:grpSpMkLst>
        </pc:grpChg>
        <pc:grpChg chg="add del mod">
          <ac:chgData name="Dan Wang" userId="dabee7ba-5895-4ad4-b37d-76e7247287c5" providerId="ADAL" clId="{FE9F66AE-6421-1B4F-87D7-A8682986C043}" dt="2022-12-08T13:00:44.285" v="1410" actId="478"/>
          <ac:grpSpMkLst>
            <pc:docMk/>
            <pc:sldMk cId="152660176" sldId="272"/>
            <ac:grpSpMk id="19" creationId="{E20A066A-6C20-AAF4-AFDC-63D723E46F1A}"/>
          </ac:grpSpMkLst>
        </pc:grpChg>
        <pc:grpChg chg="add mod">
          <ac:chgData name="Dan Wang" userId="dabee7ba-5895-4ad4-b37d-76e7247287c5" providerId="ADAL" clId="{FE9F66AE-6421-1B4F-87D7-A8682986C043}" dt="2022-12-08T13:00:44.622" v="1411"/>
          <ac:grpSpMkLst>
            <pc:docMk/>
            <pc:sldMk cId="152660176" sldId="272"/>
            <ac:grpSpMk id="32" creationId="{4FD16E8D-3536-1C31-7CB9-1B6A833D1FDD}"/>
          </ac:grpSpMkLst>
        </pc:grpChg>
      </pc:sldChg>
      <pc:sldChg chg="addSp delSp modSp del mod">
        <pc:chgData name="Dan Wang" userId="dabee7ba-5895-4ad4-b37d-76e7247287c5" providerId="ADAL" clId="{FE9F66AE-6421-1B4F-87D7-A8682986C043}" dt="2022-12-08T20:17:22.093" v="3399" actId="2696"/>
        <pc:sldMkLst>
          <pc:docMk/>
          <pc:sldMk cId="448214961" sldId="274"/>
        </pc:sldMkLst>
        <pc:spChg chg="del mod">
          <ac:chgData name="Dan Wang" userId="dabee7ba-5895-4ad4-b37d-76e7247287c5" providerId="ADAL" clId="{FE9F66AE-6421-1B4F-87D7-A8682986C043}" dt="2022-12-08T20:07:09.184" v="2933" actId="478"/>
          <ac:spMkLst>
            <pc:docMk/>
            <pc:sldMk cId="448214961" sldId="274"/>
            <ac:spMk id="8" creationId="{09A7EE00-C8F2-F475-9172-BB93D15AF748}"/>
          </ac:spMkLst>
        </pc:spChg>
        <pc:spChg chg="mod">
          <ac:chgData name="Dan Wang" userId="dabee7ba-5895-4ad4-b37d-76e7247287c5" providerId="ADAL" clId="{FE9F66AE-6421-1B4F-87D7-A8682986C043}" dt="2022-12-08T12:38:23.624" v="1365"/>
          <ac:spMkLst>
            <pc:docMk/>
            <pc:sldMk cId="448214961" sldId="274"/>
            <ac:spMk id="19" creationId="{81727501-51C0-5B1B-030B-7B258784C53D}"/>
          </ac:spMkLst>
        </pc:spChg>
        <pc:spChg chg="mod">
          <ac:chgData name="Dan Wang" userId="dabee7ba-5895-4ad4-b37d-76e7247287c5" providerId="ADAL" clId="{FE9F66AE-6421-1B4F-87D7-A8682986C043}" dt="2022-12-08T12:38:23.624" v="1365"/>
          <ac:spMkLst>
            <pc:docMk/>
            <pc:sldMk cId="448214961" sldId="274"/>
            <ac:spMk id="20" creationId="{12FCB1A6-36A8-FC0B-60E6-FB44A9C39281}"/>
          </ac:spMkLst>
        </pc:spChg>
        <pc:spChg chg="mod">
          <ac:chgData name="Dan Wang" userId="dabee7ba-5895-4ad4-b37d-76e7247287c5" providerId="ADAL" clId="{FE9F66AE-6421-1B4F-87D7-A8682986C043}" dt="2022-12-08T12:38:23.624" v="1365"/>
          <ac:spMkLst>
            <pc:docMk/>
            <pc:sldMk cId="448214961" sldId="274"/>
            <ac:spMk id="21" creationId="{2EAE18AF-A2CE-570E-DB59-BB8C1B2F31DB}"/>
          </ac:spMkLst>
        </pc:spChg>
        <pc:spChg chg="mod">
          <ac:chgData name="Dan Wang" userId="dabee7ba-5895-4ad4-b37d-76e7247287c5" providerId="ADAL" clId="{FE9F66AE-6421-1B4F-87D7-A8682986C043}" dt="2022-12-08T12:38:23.624" v="1365"/>
          <ac:spMkLst>
            <pc:docMk/>
            <pc:sldMk cId="448214961" sldId="274"/>
            <ac:spMk id="22" creationId="{F4E10035-43B6-31B3-5FAC-35C533BAF104}"/>
          </ac:spMkLst>
        </pc:spChg>
        <pc:spChg chg="mod">
          <ac:chgData name="Dan Wang" userId="dabee7ba-5895-4ad4-b37d-76e7247287c5" providerId="ADAL" clId="{FE9F66AE-6421-1B4F-87D7-A8682986C043}" dt="2022-12-08T12:38:23.624" v="1365"/>
          <ac:spMkLst>
            <pc:docMk/>
            <pc:sldMk cId="448214961" sldId="274"/>
            <ac:spMk id="23" creationId="{E1B94934-0DCF-4A01-0FE1-433C1C9FCE48}"/>
          </ac:spMkLst>
        </pc:spChg>
        <pc:spChg chg="mod">
          <ac:chgData name="Dan Wang" userId="dabee7ba-5895-4ad4-b37d-76e7247287c5" providerId="ADAL" clId="{FE9F66AE-6421-1B4F-87D7-A8682986C043}" dt="2022-12-08T12:38:23.624" v="1365"/>
          <ac:spMkLst>
            <pc:docMk/>
            <pc:sldMk cId="448214961" sldId="274"/>
            <ac:spMk id="24" creationId="{A6C23481-1BA8-25E3-02EE-37CB7C338437}"/>
          </ac:spMkLst>
        </pc:spChg>
        <pc:spChg chg="mod">
          <ac:chgData name="Dan Wang" userId="dabee7ba-5895-4ad4-b37d-76e7247287c5" providerId="ADAL" clId="{FE9F66AE-6421-1B4F-87D7-A8682986C043}" dt="2022-12-08T12:38:23.624" v="1365"/>
          <ac:spMkLst>
            <pc:docMk/>
            <pc:sldMk cId="448214961" sldId="274"/>
            <ac:spMk id="25" creationId="{4C49DA18-78CA-7B65-1EE0-6FB0075B832E}"/>
          </ac:spMkLst>
        </pc:spChg>
        <pc:spChg chg="mod">
          <ac:chgData name="Dan Wang" userId="dabee7ba-5895-4ad4-b37d-76e7247287c5" providerId="ADAL" clId="{FE9F66AE-6421-1B4F-87D7-A8682986C043}" dt="2022-12-08T12:38:23.624" v="1365"/>
          <ac:spMkLst>
            <pc:docMk/>
            <pc:sldMk cId="448214961" sldId="274"/>
            <ac:spMk id="26" creationId="{D21424DD-006E-270F-53B3-A29657748802}"/>
          </ac:spMkLst>
        </pc:spChg>
        <pc:spChg chg="mod">
          <ac:chgData name="Dan Wang" userId="dabee7ba-5895-4ad4-b37d-76e7247287c5" providerId="ADAL" clId="{FE9F66AE-6421-1B4F-87D7-A8682986C043}" dt="2022-12-08T12:38:23.624" v="1365"/>
          <ac:spMkLst>
            <pc:docMk/>
            <pc:sldMk cId="448214961" sldId="274"/>
            <ac:spMk id="27" creationId="{0EA01E29-C810-0496-1ACD-F07840B66659}"/>
          </ac:spMkLst>
        </pc:spChg>
        <pc:spChg chg="mod">
          <ac:chgData name="Dan Wang" userId="dabee7ba-5895-4ad4-b37d-76e7247287c5" providerId="ADAL" clId="{FE9F66AE-6421-1B4F-87D7-A8682986C043}" dt="2022-12-08T12:38:23.624" v="1365"/>
          <ac:spMkLst>
            <pc:docMk/>
            <pc:sldMk cId="448214961" sldId="274"/>
            <ac:spMk id="28" creationId="{A30F3D93-A907-6FAE-E5DA-FB8337F62B1E}"/>
          </ac:spMkLst>
        </pc:spChg>
        <pc:spChg chg="mod">
          <ac:chgData name="Dan Wang" userId="dabee7ba-5895-4ad4-b37d-76e7247287c5" providerId="ADAL" clId="{FE9F66AE-6421-1B4F-87D7-A8682986C043}" dt="2022-12-08T12:38:23.624" v="1365"/>
          <ac:spMkLst>
            <pc:docMk/>
            <pc:sldMk cId="448214961" sldId="274"/>
            <ac:spMk id="29" creationId="{A683C5E3-8B5A-F592-50C5-2DA78A875BBF}"/>
          </ac:spMkLst>
        </pc:spChg>
        <pc:spChg chg="mod">
          <ac:chgData name="Dan Wang" userId="dabee7ba-5895-4ad4-b37d-76e7247287c5" providerId="ADAL" clId="{FE9F66AE-6421-1B4F-87D7-A8682986C043}" dt="2022-12-08T12:38:23.624" v="1365"/>
          <ac:spMkLst>
            <pc:docMk/>
            <pc:sldMk cId="448214961" sldId="274"/>
            <ac:spMk id="30" creationId="{26C5BF4B-D4AC-85A9-97C6-86232CBA4418}"/>
          </ac:spMkLst>
        </pc:spChg>
        <pc:spChg chg="mod">
          <ac:chgData name="Dan Wang" userId="dabee7ba-5895-4ad4-b37d-76e7247287c5" providerId="ADAL" clId="{FE9F66AE-6421-1B4F-87D7-A8682986C043}" dt="2022-12-08T13:00:15.079" v="1406"/>
          <ac:spMkLst>
            <pc:docMk/>
            <pc:sldMk cId="448214961" sldId="274"/>
            <ac:spMk id="32" creationId="{EBCBC15A-B875-0CDE-94B4-A1E517B9FC2D}"/>
          </ac:spMkLst>
        </pc:spChg>
        <pc:spChg chg="mod">
          <ac:chgData name="Dan Wang" userId="dabee7ba-5895-4ad4-b37d-76e7247287c5" providerId="ADAL" clId="{FE9F66AE-6421-1B4F-87D7-A8682986C043}" dt="2022-12-08T13:00:15.079" v="1406"/>
          <ac:spMkLst>
            <pc:docMk/>
            <pc:sldMk cId="448214961" sldId="274"/>
            <ac:spMk id="33" creationId="{D1C4D794-CDF9-903D-B60C-330B37533964}"/>
          </ac:spMkLst>
        </pc:spChg>
        <pc:spChg chg="mod">
          <ac:chgData name="Dan Wang" userId="dabee7ba-5895-4ad4-b37d-76e7247287c5" providerId="ADAL" clId="{FE9F66AE-6421-1B4F-87D7-A8682986C043}" dt="2022-12-08T13:00:15.079" v="1406"/>
          <ac:spMkLst>
            <pc:docMk/>
            <pc:sldMk cId="448214961" sldId="274"/>
            <ac:spMk id="34" creationId="{4C07CA7E-0D26-02A7-41EA-52D1702E5F15}"/>
          </ac:spMkLst>
        </pc:spChg>
        <pc:spChg chg="mod">
          <ac:chgData name="Dan Wang" userId="dabee7ba-5895-4ad4-b37d-76e7247287c5" providerId="ADAL" clId="{FE9F66AE-6421-1B4F-87D7-A8682986C043}" dt="2022-12-08T13:00:15.079" v="1406"/>
          <ac:spMkLst>
            <pc:docMk/>
            <pc:sldMk cId="448214961" sldId="274"/>
            <ac:spMk id="35" creationId="{505A6129-BAA3-C5F6-73E0-A09A24C67870}"/>
          </ac:spMkLst>
        </pc:spChg>
        <pc:spChg chg="mod">
          <ac:chgData name="Dan Wang" userId="dabee7ba-5895-4ad4-b37d-76e7247287c5" providerId="ADAL" clId="{FE9F66AE-6421-1B4F-87D7-A8682986C043}" dt="2022-12-08T13:00:15.079" v="1406"/>
          <ac:spMkLst>
            <pc:docMk/>
            <pc:sldMk cId="448214961" sldId="274"/>
            <ac:spMk id="36" creationId="{EBFDC1C0-9846-1022-22F8-2A9DDFA49599}"/>
          </ac:spMkLst>
        </pc:spChg>
        <pc:spChg chg="mod">
          <ac:chgData name="Dan Wang" userId="dabee7ba-5895-4ad4-b37d-76e7247287c5" providerId="ADAL" clId="{FE9F66AE-6421-1B4F-87D7-A8682986C043}" dt="2022-12-08T13:00:15.079" v="1406"/>
          <ac:spMkLst>
            <pc:docMk/>
            <pc:sldMk cId="448214961" sldId="274"/>
            <ac:spMk id="37" creationId="{8B5D2A41-F554-9B45-8DC1-79107D568FA6}"/>
          </ac:spMkLst>
        </pc:spChg>
        <pc:spChg chg="mod">
          <ac:chgData name="Dan Wang" userId="dabee7ba-5895-4ad4-b37d-76e7247287c5" providerId="ADAL" clId="{FE9F66AE-6421-1B4F-87D7-A8682986C043}" dt="2022-12-08T13:00:15.079" v="1406"/>
          <ac:spMkLst>
            <pc:docMk/>
            <pc:sldMk cId="448214961" sldId="274"/>
            <ac:spMk id="38" creationId="{2C0BA540-67F1-E9BF-183E-C32A0CDCA6C5}"/>
          </ac:spMkLst>
        </pc:spChg>
        <pc:spChg chg="mod">
          <ac:chgData name="Dan Wang" userId="dabee7ba-5895-4ad4-b37d-76e7247287c5" providerId="ADAL" clId="{FE9F66AE-6421-1B4F-87D7-A8682986C043}" dt="2022-12-08T13:00:15.079" v="1406"/>
          <ac:spMkLst>
            <pc:docMk/>
            <pc:sldMk cId="448214961" sldId="274"/>
            <ac:spMk id="39" creationId="{2F012F97-7283-606B-EBC6-F35822C92C39}"/>
          </ac:spMkLst>
        </pc:spChg>
        <pc:spChg chg="mod">
          <ac:chgData name="Dan Wang" userId="dabee7ba-5895-4ad4-b37d-76e7247287c5" providerId="ADAL" clId="{FE9F66AE-6421-1B4F-87D7-A8682986C043}" dt="2022-12-08T13:00:15.079" v="1406"/>
          <ac:spMkLst>
            <pc:docMk/>
            <pc:sldMk cId="448214961" sldId="274"/>
            <ac:spMk id="40" creationId="{6C8F8775-0942-62D6-E6FD-9401E143A11A}"/>
          </ac:spMkLst>
        </pc:spChg>
        <pc:spChg chg="mod">
          <ac:chgData name="Dan Wang" userId="dabee7ba-5895-4ad4-b37d-76e7247287c5" providerId="ADAL" clId="{FE9F66AE-6421-1B4F-87D7-A8682986C043}" dt="2022-12-08T13:00:15.079" v="1406"/>
          <ac:spMkLst>
            <pc:docMk/>
            <pc:sldMk cId="448214961" sldId="274"/>
            <ac:spMk id="41" creationId="{A7DA8BFB-5BC0-CD9D-E9DF-5395AC21754E}"/>
          </ac:spMkLst>
        </pc:spChg>
        <pc:spChg chg="mod">
          <ac:chgData name="Dan Wang" userId="dabee7ba-5895-4ad4-b37d-76e7247287c5" providerId="ADAL" clId="{FE9F66AE-6421-1B4F-87D7-A8682986C043}" dt="2022-12-08T13:00:15.079" v="1406"/>
          <ac:spMkLst>
            <pc:docMk/>
            <pc:sldMk cId="448214961" sldId="274"/>
            <ac:spMk id="42" creationId="{BC59F1B8-4451-43A1-2227-EB3B6426D472}"/>
          </ac:spMkLst>
        </pc:spChg>
        <pc:spChg chg="mod">
          <ac:chgData name="Dan Wang" userId="dabee7ba-5895-4ad4-b37d-76e7247287c5" providerId="ADAL" clId="{FE9F66AE-6421-1B4F-87D7-A8682986C043}" dt="2022-12-08T13:00:15.079" v="1406"/>
          <ac:spMkLst>
            <pc:docMk/>
            <pc:sldMk cId="448214961" sldId="274"/>
            <ac:spMk id="43" creationId="{D5A4B585-F1F5-A039-97F0-41F48895D214}"/>
          </ac:spMkLst>
        </pc:spChg>
        <pc:spChg chg="add del mod">
          <ac:chgData name="Dan Wang" userId="dabee7ba-5895-4ad4-b37d-76e7247287c5" providerId="ADAL" clId="{FE9F66AE-6421-1B4F-87D7-A8682986C043}" dt="2022-12-08T19:55:45.356" v="2809" actId="478"/>
          <ac:spMkLst>
            <pc:docMk/>
            <pc:sldMk cId="448214961" sldId="274"/>
            <ac:spMk id="57" creationId="{532854AB-0BF9-DE02-B9B2-CB3F95E6A656}"/>
          </ac:spMkLst>
        </pc:spChg>
        <pc:spChg chg="add del mod">
          <ac:chgData name="Dan Wang" userId="dabee7ba-5895-4ad4-b37d-76e7247287c5" providerId="ADAL" clId="{FE9F66AE-6421-1B4F-87D7-A8682986C043}" dt="2022-12-08T20:07:11.434" v="2934" actId="478"/>
          <ac:spMkLst>
            <pc:docMk/>
            <pc:sldMk cId="448214961" sldId="274"/>
            <ac:spMk id="60" creationId="{47E955FE-3D2D-62FD-A4E7-7AA0D9E41EE2}"/>
          </ac:spMkLst>
        </pc:spChg>
        <pc:spChg chg="add mod">
          <ac:chgData name="Dan Wang" userId="dabee7ba-5895-4ad4-b37d-76e7247287c5" providerId="ADAL" clId="{FE9F66AE-6421-1B4F-87D7-A8682986C043}" dt="2022-12-08T20:11:51.487" v="3108" actId="20577"/>
          <ac:spMkLst>
            <pc:docMk/>
            <pc:sldMk cId="448214961" sldId="274"/>
            <ac:spMk id="62" creationId="{A2FB7F90-9A26-ED36-E2DC-C67CC82AE142}"/>
          </ac:spMkLst>
        </pc:spChg>
        <pc:spChg chg="add del mod">
          <ac:chgData name="Dan Wang" userId="dabee7ba-5895-4ad4-b37d-76e7247287c5" providerId="ADAL" clId="{FE9F66AE-6421-1B4F-87D7-A8682986C043}" dt="2022-12-08T20:16:06.538" v="3333" actId="478"/>
          <ac:spMkLst>
            <pc:docMk/>
            <pc:sldMk cId="448214961" sldId="274"/>
            <ac:spMk id="63" creationId="{5BC453F4-3254-2861-CB63-7A0C0E399EAB}"/>
          </ac:spMkLst>
        </pc:spChg>
        <pc:grpChg chg="del">
          <ac:chgData name="Dan Wang" userId="dabee7ba-5895-4ad4-b37d-76e7247287c5" providerId="ADAL" clId="{FE9F66AE-6421-1B4F-87D7-A8682986C043}" dt="2022-12-08T12:38:23.365" v="1364" actId="478"/>
          <ac:grpSpMkLst>
            <pc:docMk/>
            <pc:sldMk cId="448214961" sldId="274"/>
            <ac:grpSpMk id="3" creationId="{ED266915-009B-A375-503C-1B7A4307AAF0}"/>
          </ac:grpSpMkLst>
        </pc:grpChg>
        <pc:grpChg chg="add del mod">
          <ac:chgData name="Dan Wang" userId="dabee7ba-5895-4ad4-b37d-76e7247287c5" providerId="ADAL" clId="{FE9F66AE-6421-1B4F-87D7-A8682986C043}" dt="2022-12-08T13:00:14.815" v="1405" actId="478"/>
          <ac:grpSpMkLst>
            <pc:docMk/>
            <pc:sldMk cId="448214961" sldId="274"/>
            <ac:grpSpMk id="18" creationId="{B2678F5F-5EF9-1897-0B5A-BAD037FDD65A}"/>
          </ac:grpSpMkLst>
        </pc:grpChg>
        <pc:grpChg chg="add mod">
          <ac:chgData name="Dan Wang" userId="dabee7ba-5895-4ad4-b37d-76e7247287c5" providerId="ADAL" clId="{FE9F66AE-6421-1B4F-87D7-A8682986C043}" dt="2022-12-08T13:00:15.079" v="1406"/>
          <ac:grpSpMkLst>
            <pc:docMk/>
            <pc:sldMk cId="448214961" sldId="274"/>
            <ac:grpSpMk id="31" creationId="{B7AFC68E-EE9F-199D-D037-BCCAE9BB8F63}"/>
          </ac:grpSpMkLst>
        </pc:grpChg>
        <pc:graphicFrameChg chg="add mod modGraphic">
          <ac:chgData name="Dan Wang" userId="dabee7ba-5895-4ad4-b37d-76e7247287c5" providerId="ADAL" clId="{FE9F66AE-6421-1B4F-87D7-A8682986C043}" dt="2022-12-08T20:11:59.956" v="3109" actId="1076"/>
          <ac:graphicFrameMkLst>
            <pc:docMk/>
            <pc:sldMk cId="448214961" sldId="274"/>
            <ac:graphicFrameMk id="58" creationId="{9CDA28F9-FED6-8770-1D5E-C000492EFAED}"/>
          </ac:graphicFrameMkLst>
        </pc:graphicFrameChg>
        <pc:graphicFrameChg chg="add mod modGraphic">
          <ac:chgData name="Dan Wang" userId="dabee7ba-5895-4ad4-b37d-76e7247287c5" providerId="ADAL" clId="{FE9F66AE-6421-1B4F-87D7-A8682986C043}" dt="2022-12-08T20:10:39.275" v="3058" actId="12100"/>
          <ac:graphicFrameMkLst>
            <pc:docMk/>
            <pc:sldMk cId="448214961" sldId="274"/>
            <ac:graphicFrameMk id="61" creationId="{0F14665E-A9DA-83EF-3249-94F17E3B9505}"/>
          </ac:graphicFrameMkLst>
        </pc:graphicFrameChg>
      </pc:sldChg>
      <pc:sldChg chg="modSp mod ord modShow">
        <pc:chgData name="Dan Wang" userId="dabee7ba-5895-4ad4-b37d-76e7247287c5" providerId="ADAL" clId="{FE9F66AE-6421-1B4F-87D7-A8682986C043}" dt="2022-12-08T11:41:53.404" v="1136" actId="729"/>
        <pc:sldMkLst>
          <pc:docMk/>
          <pc:sldMk cId="1391264360" sldId="276"/>
        </pc:sldMkLst>
        <pc:spChg chg="mod">
          <ac:chgData name="Dan Wang" userId="dabee7ba-5895-4ad4-b37d-76e7247287c5" providerId="ADAL" clId="{FE9F66AE-6421-1B4F-87D7-A8682986C043}" dt="2022-12-08T08:06:24.864" v="206" actId="20577"/>
          <ac:spMkLst>
            <pc:docMk/>
            <pc:sldMk cId="1391264360" sldId="276"/>
            <ac:spMk id="2" creationId="{5E58FF66-1500-1A1D-9325-DCCF3B691A63}"/>
          </ac:spMkLst>
        </pc:spChg>
        <pc:spChg chg="mod">
          <ac:chgData name="Dan Wang" userId="dabee7ba-5895-4ad4-b37d-76e7247287c5" providerId="ADAL" clId="{FE9F66AE-6421-1B4F-87D7-A8682986C043}" dt="2022-12-08T10:02:33.194" v="606" actId="20577"/>
          <ac:spMkLst>
            <pc:docMk/>
            <pc:sldMk cId="1391264360" sldId="276"/>
            <ac:spMk id="3" creationId="{9BA9D975-431C-4BD5-314E-907A2BF816B0}"/>
          </ac:spMkLst>
        </pc:spChg>
      </pc:sldChg>
      <pc:sldChg chg="addSp delSp modSp mod addCm modCm">
        <pc:chgData name="Dan Wang" userId="dabee7ba-5895-4ad4-b37d-76e7247287c5" providerId="ADAL" clId="{FE9F66AE-6421-1B4F-87D7-A8682986C043}" dt="2022-12-08T20:41:01.344" v="4347" actId="1076"/>
        <pc:sldMkLst>
          <pc:docMk/>
          <pc:sldMk cId="2112571593" sldId="278"/>
        </pc:sldMkLst>
        <pc:spChg chg="mod">
          <ac:chgData name="Dan Wang" userId="dabee7ba-5895-4ad4-b37d-76e7247287c5" providerId="ADAL" clId="{FE9F66AE-6421-1B4F-87D7-A8682986C043}" dt="2022-12-08T11:51:59.793" v="1264" actId="20577"/>
          <ac:spMkLst>
            <pc:docMk/>
            <pc:sldMk cId="2112571593" sldId="278"/>
            <ac:spMk id="2" creationId="{5E58FF66-1500-1A1D-9325-DCCF3B691A63}"/>
          </ac:spMkLst>
        </pc:spChg>
        <pc:spChg chg="del">
          <ac:chgData name="Dan Wang" userId="dabee7ba-5895-4ad4-b37d-76e7247287c5" providerId="ADAL" clId="{FE9F66AE-6421-1B4F-87D7-A8682986C043}" dt="2022-12-08T11:51:07.600" v="1223" actId="478"/>
          <ac:spMkLst>
            <pc:docMk/>
            <pc:sldMk cId="2112571593" sldId="278"/>
            <ac:spMk id="3" creationId="{9BA9D975-431C-4BD5-314E-907A2BF816B0}"/>
          </ac:spMkLst>
        </pc:spChg>
        <pc:spChg chg="add mod">
          <ac:chgData name="Dan Wang" userId="dabee7ba-5895-4ad4-b37d-76e7247287c5" providerId="ADAL" clId="{FE9F66AE-6421-1B4F-87D7-A8682986C043}" dt="2022-12-08T19:31:39.677" v="2607" actId="1076"/>
          <ac:spMkLst>
            <pc:docMk/>
            <pc:sldMk cId="2112571593" sldId="278"/>
            <ac:spMk id="6" creationId="{E5AB1C2A-A2D6-FCA2-69BA-D4F20B780C75}"/>
          </ac:spMkLst>
        </pc:spChg>
        <pc:spChg chg="add mod">
          <ac:chgData name="Dan Wang" userId="dabee7ba-5895-4ad4-b37d-76e7247287c5" providerId="ADAL" clId="{FE9F66AE-6421-1B4F-87D7-A8682986C043}" dt="2022-12-08T19:32:05.874" v="2610" actId="1076"/>
          <ac:spMkLst>
            <pc:docMk/>
            <pc:sldMk cId="2112571593" sldId="278"/>
            <ac:spMk id="7" creationId="{06167A19-9D97-D429-7A19-F6AF62FD78DD}"/>
          </ac:spMkLst>
        </pc:spChg>
        <pc:spChg chg="add del mod">
          <ac:chgData name="Dan Wang" userId="dabee7ba-5895-4ad4-b37d-76e7247287c5" providerId="ADAL" clId="{FE9F66AE-6421-1B4F-87D7-A8682986C043}" dt="2022-12-08T11:51:09.809" v="1224" actId="478"/>
          <ac:spMkLst>
            <pc:docMk/>
            <pc:sldMk cId="2112571593" sldId="278"/>
            <ac:spMk id="7" creationId="{A9266435-602E-2485-0DC5-43E3CF54F28C}"/>
          </ac:spMkLst>
        </pc:spChg>
        <pc:spChg chg="add mod">
          <ac:chgData name="Dan Wang" userId="dabee7ba-5895-4ad4-b37d-76e7247287c5" providerId="ADAL" clId="{FE9F66AE-6421-1B4F-87D7-A8682986C043}" dt="2022-12-08T19:33:05.277" v="2619" actId="14100"/>
          <ac:spMkLst>
            <pc:docMk/>
            <pc:sldMk cId="2112571593" sldId="278"/>
            <ac:spMk id="8" creationId="{2F1CD8E7-EEBD-4C0B-7F44-4DA7462FE9E0}"/>
          </ac:spMkLst>
        </pc:spChg>
        <pc:spChg chg="add mod">
          <ac:chgData name="Dan Wang" userId="dabee7ba-5895-4ad4-b37d-76e7247287c5" providerId="ADAL" clId="{FE9F66AE-6421-1B4F-87D7-A8682986C043}" dt="2022-12-08T19:32:12.710" v="2611" actId="1076"/>
          <ac:spMkLst>
            <pc:docMk/>
            <pc:sldMk cId="2112571593" sldId="278"/>
            <ac:spMk id="10" creationId="{6AEC538C-DFFE-6FFA-B1CB-DE859A5404AF}"/>
          </ac:spMkLst>
        </pc:spChg>
        <pc:spChg chg="add mod">
          <ac:chgData name="Dan Wang" userId="dabee7ba-5895-4ad4-b37d-76e7247287c5" providerId="ADAL" clId="{FE9F66AE-6421-1B4F-87D7-A8682986C043}" dt="2022-12-08T19:32:18.159" v="2612" actId="1076"/>
          <ac:spMkLst>
            <pc:docMk/>
            <pc:sldMk cId="2112571593" sldId="278"/>
            <ac:spMk id="11" creationId="{6D0021AD-D4E0-0E25-7782-30BC35E71FB4}"/>
          </ac:spMkLst>
        </pc:spChg>
        <pc:spChg chg="add mod">
          <ac:chgData name="Dan Wang" userId="dabee7ba-5895-4ad4-b37d-76e7247287c5" providerId="ADAL" clId="{FE9F66AE-6421-1B4F-87D7-A8682986C043}" dt="2022-12-08T19:31:55.977" v="2609" actId="1076"/>
          <ac:spMkLst>
            <pc:docMk/>
            <pc:sldMk cId="2112571593" sldId="278"/>
            <ac:spMk id="13" creationId="{71DD7BDC-3121-BD9D-B273-D94A0209FAB8}"/>
          </ac:spMkLst>
        </pc:spChg>
        <pc:spChg chg="add del mod">
          <ac:chgData name="Dan Wang" userId="dabee7ba-5895-4ad4-b37d-76e7247287c5" providerId="ADAL" clId="{FE9F66AE-6421-1B4F-87D7-A8682986C043}" dt="2022-12-08T16:48:06.420" v="1972" actId="478"/>
          <ac:spMkLst>
            <pc:docMk/>
            <pc:sldMk cId="2112571593" sldId="278"/>
            <ac:spMk id="14" creationId="{11EA5A96-D6F3-8F95-E24C-201C56B11CF9}"/>
          </ac:spMkLst>
        </pc:spChg>
        <pc:spChg chg="mod">
          <ac:chgData name="Dan Wang" userId="dabee7ba-5895-4ad4-b37d-76e7247287c5" providerId="ADAL" clId="{FE9F66AE-6421-1B4F-87D7-A8682986C043}" dt="2022-12-08T12:38:00.790" v="1358"/>
          <ac:spMkLst>
            <pc:docMk/>
            <pc:sldMk cId="2112571593" sldId="278"/>
            <ac:spMk id="14" creationId="{C63EE452-B584-F75F-9AA0-2D278B4ED5A4}"/>
          </ac:spMkLst>
        </pc:spChg>
        <pc:spChg chg="mod">
          <ac:chgData name="Dan Wang" userId="dabee7ba-5895-4ad4-b37d-76e7247287c5" providerId="ADAL" clId="{FE9F66AE-6421-1B4F-87D7-A8682986C043}" dt="2022-12-08T12:38:00.790" v="1358"/>
          <ac:spMkLst>
            <pc:docMk/>
            <pc:sldMk cId="2112571593" sldId="278"/>
            <ac:spMk id="15" creationId="{C3A1A15A-9715-C0C1-3A77-BD321810F025}"/>
          </ac:spMkLst>
        </pc:spChg>
        <pc:spChg chg="add mod">
          <ac:chgData name="Dan Wang" userId="dabee7ba-5895-4ad4-b37d-76e7247287c5" providerId="ADAL" clId="{FE9F66AE-6421-1B4F-87D7-A8682986C043}" dt="2022-12-08T19:32:49.008" v="2617" actId="1076"/>
          <ac:spMkLst>
            <pc:docMk/>
            <pc:sldMk cId="2112571593" sldId="278"/>
            <ac:spMk id="15" creationId="{EA35F5EF-C00F-BAA8-0457-16FCEA601AAF}"/>
          </ac:spMkLst>
        </pc:spChg>
        <pc:spChg chg="add mod">
          <ac:chgData name="Dan Wang" userId="dabee7ba-5895-4ad4-b37d-76e7247287c5" providerId="ADAL" clId="{FE9F66AE-6421-1B4F-87D7-A8682986C043}" dt="2022-12-08T19:32:43.141" v="2616" actId="1076"/>
          <ac:spMkLst>
            <pc:docMk/>
            <pc:sldMk cId="2112571593" sldId="278"/>
            <ac:spMk id="16" creationId="{9A05AB15-0E5F-7FD6-0D76-3D85BC11676A}"/>
          </ac:spMkLst>
        </pc:spChg>
        <pc:spChg chg="mod">
          <ac:chgData name="Dan Wang" userId="dabee7ba-5895-4ad4-b37d-76e7247287c5" providerId="ADAL" clId="{FE9F66AE-6421-1B4F-87D7-A8682986C043}" dt="2022-12-08T12:38:00.790" v="1358"/>
          <ac:spMkLst>
            <pc:docMk/>
            <pc:sldMk cId="2112571593" sldId="278"/>
            <ac:spMk id="16" creationId="{E71482C5-208F-B9FA-486B-5F6599DC6EB8}"/>
          </ac:spMkLst>
        </pc:spChg>
        <pc:spChg chg="add mod">
          <ac:chgData name="Dan Wang" userId="dabee7ba-5895-4ad4-b37d-76e7247287c5" providerId="ADAL" clId="{FE9F66AE-6421-1B4F-87D7-A8682986C043}" dt="2022-12-08T20:41:01.344" v="4347" actId="1076"/>
          <ac:spMkLst>
            <pc:docMk/>
            <pc:sldMk cId="2112571593" sldId="278"/>
            <ac:spMk id="17" creationId="{401C24E1-5490-5510-2F19-45C25544FD9C}"/>
          </ac:spMkLst>
        </pc:spChg>
        <pc:spChg chg="mod">
          <ac:chgData name="Dan Wang" userId="dabee7ba-5895-4ad4-b37d-76e7247287c5" providerId="ADAL" clId="{FE9F66AE-6421-1B4F-87D7-A8682986C043}" dt="2022-12-08T12:38:00.790" v="1358"/>
          <ac:spMkLst>
            <pc:docMk/>
            <pc:sldMk cId="2112571593" sldId="278"/>
            <ac:spMk id="17" creationId="{B929BA1B-A0AA-381D-2557-94287F50E03E}"/>
          </ac:spMkLst>
        </pc:spChg>
        <pc:spChg chg="mod">
          <ac:chgData name="Dan Wang" userId="dabee7ba-5895-4ad4-b37d-76e7247287c5" providerId="ADAL" clId="{FE9F66AE-6421-1B4F-87D7-A8682986C043}" dt="2022-12-08T12:38:00.790" v="1358"/>
          <ac:spMkLst>
            <pc:docMk/>
            <pc:sldMk cId="2112571593" sldId="278"/>
            <ac:spMk id="31" creationId="{5B4FAAE3-FFEC-FB29-F82E-DB4C3A3EB7B8}"/>
          </ac:spMkLst>
        </pc:spChg>
        <pc:spChg chg="mod">
          <ac:chgData name="Dan Wang" userId="dabee7ba-5895-4ad4-b37d-76e7247287c5" providerId="ADAL" clId="{FE9F66AE-6421-1B4F-87D7-A8682986C043}" dt="2022-12-08T12:38:00.790" v="1358"/>
          <ac:spMkLst>
            <pc:docMk/>
            <pc:sldMk cId="2112571593" sldId="278"/>
            <ac:spMk id="32" creationId="{B6A9C87B-F4AE-4481-A862-8DC4788921F3}"/>
          </ac:spMkLst>
        </pc:spChg>
        <pc:spChg chg="mod">
          <ac:chgData name="Dan Wang" userId="dabee7ba-5895-4ad4-b37d-76e7247287c5" providerId="ADAL" clId="{FE9F66AE-6421-1B4F-87D7-A8682986C043}" dt="2022-12-08T12:38:00.790" v="1358"/>
          <ac:spMkLst>
            <pc:docMk/>
            <pc:sldMk cId="2112571593" sldId="278"/>
            <ac:spMk id="33" creationId="{9E0DF1C5-9107-FFD2-A7FD-9422D1A65CE0}"/>
          </ac:spMkLst>
        </pc:spChg>
        <pc:spChg chg="mod">
          <ac:chgData name="Dan Wang" userId="dabee7ba-5895-4ad4-b37d-76e7247287c5" providerId="ADAL" clId="{FE9F66AE-6421-1B4F-87D7-A8682986C043}" dt="2022-12-08T12:38:00.790" v="1358"/>
          <ac:spMkLst>
            <pc:docMk/>
            <pc:sldMk cId="2112571593" sldId="278"/>
            <ac:spMk id="34" creationId="{48CDA9F9-05C7-2DF4-2069-ADF8D1A7A87D}"/>
          </ac:spMkLst>
        </pc:spChg>
        <pc:spChg chg="mod">
          <ac:chgData name="Dan Wang" userId="dabee7ba-5895-4ad4-b37d-76e7247287c5" providerId="ADAL" clId="{FE9F66AE-6421-1B4F-87D7-A8682986C043}" dt="2022-12-08T12:38:00.790" v="1358"/>
          <ac:spMkLst>
            <pc:docMk/>
            <pc:sldMk cId="2112571593" sldId="278"/>
            <ac:spMk id="35" creationId="{61E8FE30-096F-2043-7CEC-8C9F1A1A0C1A}"/>
          </ac:spMkLst>
        </pc:spChg>
        <pc:spChg chg="mod">
          <ac:chgData name="Dan Wang" userId="dabee7ba-5895-4ad4-b37d-76e7247287c5" providerId="ADAL" clId="{FE9F66AE-6421-1B4F-87D7-A8682986C043}" dt="2022-12-08T12:38:00.790" v="1358"/>
          <ac:spMkLst>
            <pc:docMk/>
            <pc:sldMk cId="2112571593" sldId="278"/>
            <ac:spMk id="36" creationId="{88F24CD4-B30D-E9C4-6AE9-7E11B5AFAE6C}"/>
          </ac:spMkLst>
        </pc:spChg>
        <pc:spChg chg="mod">
          <ac:chgData name="Dan Wang" userId="dabee7ba-5895-4ad4-b37d-76e7247287c5" providerId="ADAL" clId="{FE9F66AE-6421-1B4F-87D7-A8682986C043}" dt="2022-12-08T12:38:00.790" v="1358"/>
          <ac:spMkLst>
            <pc:docMk/>
            <pc:sldMk cId="2112571593" sldId="278"/>
            <ac:spMk id="37" creationId="{0FB9EFAB-69E8-4EE0-DEBE-93D494407DB6}"/>
          </ac:spMkLst>
        </pc:spChg>
        <pc:spChg chg="mod">
          <ac:chgData name="Dan Wang" userId="dabee7ba-5895-4ad4-b37d-76e7247287c5" providerId="ADAL" clId="{FE9F66AE-6421-1B4F-87D7-A8682986C043}" dt="2022-12-08T12:38:00.790" v="1358"/>
          <ac:spMkLst>
            <pc:docMk/>
            <pc:sldMk cId="2112571593" sldId="278"/>
            <ac:spMk id="38" creationId="{D6689714-6649-D4F0-A74E-0E414C2DDB83}"/>
          </ac:spMkLst>
        </pc:spChg>
        <pc:grpChg chg="add mod">
          <ac:chgData name="Dan Wang" userId="dabee7ba-5895-4ad4-b37d-76e7247287c5" providerId="ADAL" clId="{FE9F66AE-6421-1B4F-87D7-A8682986C043}" dt="2022-12-08T12:38:00.790" v="1358"/>
          <ac:grpSpMkLst>
            <pc:docMk/>
            <pc:sldMk cId="2112571593" sldId="278"/>
            <ac:grpSpMk id="13" creationId="{8220A552-DCCA-BCE0-3659-E7D88B752F2F}"/>
          </ac:grpSpMkLst>
        </pc:grpChg>
        <pc:grpChg chg="del">
          <ac:chgData name="Dan Wang" userId="dabee7ba-5895-4ad4-b37d-76e7247287c5" providerId="ADAL" clId="{FE9F66AE-6421-1B4F-87D7-A8682986C043}" dt="2022-12-08T12:38:00.178" v="1357" actId="478"/>
          <ac:grpSpMkLst>
            <pc:docMk/>
            <pc:sldMk cId="2112571593" sldId="278"/>
            <ac:grpSpMk id="18" creationId="{F749D419-301B-EECD-9C4B-9161477E812D}"/>
          </ac:grpSpMkLst>
        </pc:grpChg>
        <pc:graphicFrameChg chg="add mod modGraphic">
          <ac:chgData name="Dan Wang" userId="dabee7ba-5895-4ad4-b37d-76e7247287c5" providerId="ADAL" clId="{FE9F66AE-6421-1B4F-87D7-A8682986C043}" dt="2022-12-08T19:31:20.014" v="2603" actId="1076"/>
          <ac:graphicFrameMkLst>
            <pc:docMk/>
            <pc:sldMk cId="2112571593" sldId="278"/>
            <ac:graphicFrameMk id="4" creationId="{F47217AE-98F9-59A4-6512-7112504F3D7E}"/>
          </ac:graphicFrameMkLst>
        </pc:graphicFrameChg>
        <pc:picChg chg="add del mod">
          <ac:chgData name="Dan Wang" userId="dabee7ba-5895-4ad4-b37d-76e7247287c5" providerId="ADAL" clId="{FE9F66AE-6421-1B4F-87D7-A8682986C043}" dt="2022-12-08T13:44:20.326" v="1423"/>
          <ac:picMkLst>
            <pc:docMk/>
            <pc:sldMk cId="2112571593" sldId="278"/>
            <ac:picMk id="3" creationId="{2E458D10-DD89-477F-5697-FDA4F85AECAD}"/>
          </ac:picMkLst>
        </pc:picChg>
        <pc:picChg chg="add del mod">
          <ac:chgData name="Dan Wang" userId="dabee7ba-5895-4ad4-b37d-76e7247287c5" providerId="ADAL" clId="{FE9F66AE-6421-1B4F-87D7-A8682986C043}" dt="2022-12-08T19:29:45.784" v="2576" actId="478"/>
          <ac:picMkLst>
            <pc:docMk/>
            <pc:sldMk cId="2112571593" sldId="278"/>
            <ac:picMk id="9" creationId="{98FBB8A7-46C8-8689-F39F-E1D87502119D}"/>
          </ac:picMkLst>
        </pc:picChg>
        <pc:picChg chg="add del mod">
          <ac:chgData name="Dan Wang" userId="dabee7ba-5895-4ad4-b37d-76e7247287c5" providerId="ADAL" clId="{FE9F66AE-6421-1B4F-87D7-A8682986C043}" dt="2022-12-08T12:20:20.068" v="1279" actId="478"/>
          <ac:picMkLst>
            <pc:docMk/>
            <pc:sldMk cId="2112571593" sldId="278"/>
            <ac:picMk id="10" creationId="{55548589-41D6-3418-F438-388057C9F32D}"/>
          </ac:picMkLst>
        </pc:picChg>
        <pc:picChg chg="add del mod">
          <ac:chgData name="Dan Wang" userId="dabee7ba-5895-4ad4-b37d-76e7247287c5" providerId="ADAL" clId="{FE9F66AE-6421-1B4F-87D7-A8682986C043}" dt="2022-12-08T19:29:47.707" v="2577" actId="478"/>
          <ac:picMkLst>
            <pc:docMk/>
            <pc:sldMk cId="2112571593" sldId="278"/>
            <ac:picMk id="12" creationId="{3B5336DF-094A-1424-CC8A-29DB837D48DB}"/>
          </ac:picMkLst>
        </pc:picChg>
      </pc:sldChg>
      <pc:sldChg chg="addSp delSp modSp">
        <pc:chgData name="Dan Wang" userId="dabee7ba-5895-4ad4-b37d-76e7247287c5" providerId="ADAL" clId="{FE9F66AE-6421-1B4F-87D7-A8682986C043}" dt="2022-12-08T09:05:32.858" v="315"/>
        <pc:sldMkLst>
          <pc:docMk/>
          <pc:sldMk cId="1262858255" sldId="279"/>
        </pc:sldMkLst>
        <pc:picChg chg="add del mod">
          <ac:chgData name="Dan Wang" userId="dabee7ba-5895-4ad4-b37d-76e7247287c5" providerId="ADAL" clId="{FE9F66AE-6421-1B4F-87D7-A8682986C043}" dt="2022-12-08T09:05:32.858" v="315"/>
          <ac:picMkLst>
            <pc:docMk/>
            <pc:sldMk cId="1262858255" sldId="279"/>
            <ac:picMk id="4" creationId="{E60ABFEC-8B3C-044E-7B92-B095DAC62CDA}"/>
          </ac:picMkLst>
        </pc:picChg>
      </pc:sldChg>
      <pc:sldChg chg="addSp delSp modSp mod">
        <pc:chgData name="Dan Wang" userId="dabee7ba-5895-4ad4-b37d-76e7247287c5" providerId="ADAL" clId="{FE9F66AE-6421-1B4F-87D7-A8682986C043}" dt="2022-12-08T13:01:37.004" v="1419" actId="207"/>
        <pc:sldMkLst>
          <pc:docMk/>
          <pc:sldMk cId="135952320" sldId="280"/>
        </pc:sldMkLst>
        <pc:spChg chg="mod">
          <ac:chgData name="Dan Wang" userId="dabee7ba-5895-4ad4-b37d-76e7247287c5" providerId="ADAL" clId="{FE9F66AE-6421-1B4F-87D7-A8682986C043}" dt="2022-12-08T12:39:14.753" v="1388"/>
          <ac:spMkLst>
            <pc:docMk/>
            <pc:sldMk cId="135952320" sldId="280"/>
            <ac:spMk id="19" creationId="{A9203451-1474-C73E-EA22-3E88C254A8FB}"/>
          </ac:spMkLst>
        </pc:spChg>
        <pc:spChg chg="mod">
          <ac:chgData name="Dan Wang" userId="dabee7ba-5895-4ad4-b37d-76e7247287c5" providerId="ADAL" clId="{FE9F66AE-6421-1B4F-87D7-A8682986C043}" dt="2022-12-08T13:01:28.873" v="1418" actId="207"/>
          <ac:spMkLst>
            <pc:docMk/>
            <pc:sldMk cId="135952320" sldId="280"/>
            <ac:spMk id="20" creationId="{D1248B64-1198-1A8B-A671-5A65C01F75CF}"/>
          </ac:spMkLst>
        </pc:spChg>
        <pc:spChg chg="mod">
          <ac:chgData name="Dan Wang" userId="dabee7ba-5895-4ad4-b37d-76e7247287c5" providerId="ADAL" clId="{FE9F66AE-6421-1B4F-87D7-A8682986C043}" dt="2022-12-08T12:39:14.753" v="1388"/>
          <ac:spMkLst>
            <pc:docMk/>
            <pc:sldMk cId="135952320" sldId="280"/>
            <ac:spMk id="21" creationId="{EC08378E-D90E-8F4B-937A-517A2CF72C5D}"/>
          </ac:spMkLst>
        </pc:spChg>
        <pc:spChg chg="mod">
          <ac:chgData name="Dan Wang" userId="dabee7ba-5895-4ad4-b37d-76e7247287c5" providerId="ADAL" clId="{FE9F66AE-6421-1B4F-87D7-A8682986C043}" dt="2022-12-08T12:39:14.753" v="1388"/>
          <ac:spMkLst>
            <pc:docMk/>
            <pc:sldMk cId="135952320" sldId="280"/>
            <ac:spMk id="22" creationId="{B666DA24-A2E1-282E-8A87-33281D2464BA}"/>
          </ac:spMkLst>
        </pc:spChg>
        <pc:spChg chg="mod">
          <ac:chgData name="Dan Wang" userId="dabee7ba-5895-4ad4-b37d-76e7247287c5" providerId="ADAL" clId="{FE9F66AE-6421-1B4F-87D7-A8682986C043}" dt="2022-12-08T12:39:14.753" v="1388"/>
          <ac:spMkLst>
            <pc:docMk/>
            <pc:sldMk cId="135952320" sldId="280"/>
            <ac:spMk id="23" creationId="{178B5BB0-F35A-988D-7929-53625CA49824}"/>
          </ac:spMkLst>
        </pc:spChg>
        <pc:spChg chg="mod">
          <ac:chgData name="Dan Wang" userId="dabee7ba-5895-4ad4-b37d-76e7247287c5" providerId="ADAL" clId="{FE9F66AE-6421-1B4F-87D7-A8682986C043}" dt="2022-12-08T13:01:37.004" v="1419" actId="207"/>
          <ac:spMkLst>
            <pc:docMk/>
            <pc:sldMk cId="135952320" sldId="280"/>
            <ac:spMk id="24" creationId="{47C70C4D-EC3A-2A8C-B02E-772F9C17F3DA}"/>
          </ac:spMkLst>
        </pc:spChg>
        <pc:spChg chg="mod">
          <ac:chgData name="Dan Wang" userId="dabee7ba-5895-4ad4-b37d-76e7247287c5" providerId="ADAL" clId="{FE9F66AE-6421-1B4F-87D7-A8682986C043}" dt="2022-12-08T12:39:14.753" v="1388"/>
          <ac:spMkLst>
            <pc:docMk/>
            <pc:sldMk cId="135952320" sldId="280"/>
            <ac:spMk id="40" creationId="{4A3061CF-3A47-2B0E-8195-E53D0F4B928F}"/>
          </ac:spMkLst>
        </pc:spChg>
        <pc:spChg chg="mod">
          <ac:chgData name="Dan Wang" userId="dabee7ba-5895-4ad4-b37d-76e7247287c5" providerId="ADAL" clId="{FE9F66AE-6421-1B4F-87D7-A8682986C043}" dt="2022-12-08T12:39:14.753" v="1388"/>
          <ac:spMkLst>
            <pc:docMk/>
            <pc:sldMk cId="135952320" sldId="280"/>
            <ac:spMk id="41" creationId="{E6BA1409-6D4B-A169-9596-89A278444E8D}"/>
          </ac:spMkLst>
        </pc:spChg>
        <pc:spChg chg="mod">
          <ac:chgData name="Dan Wang" userId="dabee7ba-5895-4ad4-b37d-76e7247287c5" providerId="ADAL" clId="{FE9F66AE-6421-1B4F-87D7-A8682986C043}" dt="2022-12-08T12:39:14.753" v="1388"/>
          <ac:spMkLst>
            <pc:docMk/>
            <pc:sldMk cId="135952320" sldId="280"/>
            <ac:spMk id="45" creationId="{7B26918D-0572-44C0-4617-9FC78517B113}"/>
          </ac:spMkLst>
        </pc:spChg>
        <pc:spChg chg="mod">
          <ac:chgData name="Dan Wang" userId="dabee7ba-5895-4ad4-b37d-76e7247287c5" providerId="ADAL" clId="{FE9F66AE-6421-1B4F-87D7-A8682986C043}" dt="2022-12-08T12:39:14.753" v="1388"/>
          <ac:spMkLst>
            <pc:docMk/>
            <pc:sldMk cId="135952320" sldId="280"/>
            <ac:spMk id="46" creationId="{BE6AD3D0-4C1F-03B3-1B51-683C6159233E}"/>
          </ac:spMkLst>
        </pc:spChg>
        <pc:spChg chg="mod">
          <ac:chgData name="Dan Wang" userId="dabee7ba-5895-4ad4-b37d-76e7247287c5" providerId="ADAL" clId="{FE9F66AE-6421-1B4F-87D7-A8682986C043}" dt="2022-12-08T12:39:14.753" v="1388"/>
          <ac:spMkLst>
            <pc:docMk/>
            <pc:sldMk cId="135952320" sldId="280"/>
            <ac:spMk id="47" creationId="{88E099A2-2A83-4774-99A0-381EA326B8D4}"/>
          </ac:spMkLst>
        </pc:spChg>
        <pc:spChg chg="mod">
          <ac:chgData name="Dan Wang" userId="dabee7ba-5895-4ad4-b37d-76e7247287c5" providerId="ADAL" clId="{FE9F66AE-6421-1B4F-87D7-A8682986C043}" dt="2022-12-08T12:39:14.753" v="1388"/>
          <ac:spMkLst>
            <pc:docMk/>
            <pc:sldMk cId="135952320" sldId="280"/>
            <ac:spMk id="48" creationId="{5347C0B5-B176-E6FF-9549-30103DDD6252}"/>
          </ac:spMkLst>
        </pc:spChg>
        <pc:grpChg chg="add mod">
          <ac:chgData name="Dan Wang" userId="dabee7ba-5895-4ad4-b37d-76e7247287c5" providerId="ADAL" clId="{FE9F66AE-6421-1B4F-87D7-A8682986C043}" dt="2022-12-08T12:39:14.753" v="1388"/>
          <ac:grpSpMkLst>
            <pc:docMk/>
            <pc:sldMk cId="135952320" sldId="280"/>
            <ac:grpSpMk id="3" creationId="{6FC31528-B227-281F-6276-BB8300906142}"/>
          </ac:grpSpMkLst>
        </pc:grpChg>
        <pc:grpChg chg="del">
          <ac:chgData name="Dan Wang" userId="dabee7ba-5895-4ad4-b37d-76e7247287c5" providerId="ADAL" clId="{FE9F66AE-6421-1B4F-87D7-A8682986C043}" dt="2022-12-08T12:39:14.459" v="1387" actId="478"/>
          <ac:grpSpMkLst>
            <pc:docMk/>
            <pc:sldMk cId="135952320" sldId="280"/>
            <ac:grpSpMk id="6" creationId="{6CF11202-8C76-8599-045A-36030AA88B41}"/>
          </ac:grpSpMkLst>
        </pc:grpChg>
      </pc:sldChg>
      <pc:sldChg chg="addSp delSp modSp mod">
        <pc:chgData name="Dan Wang" userId="dabee7ba-5895-4ad4-b37d-76e7247287c5" providerId="ADAL" clId="{FE9F66AE-6421-1B4F-87D7-A8682986C043}" dt="2022-12-08T13:01:20.944" v="1417" actId="207"/>
        <pc:sldMkLst>
          <pc:docMk/>
          <pc:sldMk cId="904282974" sldId="281"/>
        </pc:sldMkLst>
        <pc:spChg chg="mod">
          <ac:chgData name="Dan Wang" userId="dabee7ba-5895-4ad4-b37d-76e7247287c5" providerId="ADAL" clId="{FE9F66AE-6421-1B4F-87D7-A8682986C043}" dt="2022-12-08T12:39:06.282" v="1385" actId="20577"/>
          <ac:spMkLst>
            <pc:docMk/>
            <pc:sldMk cId="904282974" sldId="281"/>
            <ac:spMk id="2" creationId="{E03C60D5-CFD2-C5AA-8B81-9443F6F2E013}"/>
          </ac:spMkLst>
        </pc:spChg>
        <pc:spChg chg="mod">
          <ac:chgData name="Dan Wang" userId="dabee7ba-5895-4ad4-b37d-76e7247287c5" providerId="ADAL" clId="{FE9F66AE-6421-1B4F-87D7-A8682986C043}" dt="2022-12-08T12:38:53.807" v="1374"/>
          <ac:spMkLst>
            <pc:docMk/>
            <pc:sldMk cId="904282974" sldId="281"/>
            <ac:spMk id="19" creationId="{83E1CE4F-2DDA-1D63-842A-CCF58B95AE42}"/>
          </ac:spMkLst>
        </pc:spChg>
        <pc:spChg chg="mod">
          <ac:chgData name="Dan Wang" userId="dabee7ba-5895-4ad4-b37d-76e7247287c5" providerId="ADAL" clId="{FE9F66AE-6421-1B4F-87D7-A8682986C043}" dt="2022-12-08T13:01:20.944" v="1417" actId="207"/>
          <ac:spMkLst>
            <pc:docMk/>
            <pc:sldMk cId="904282974" sldId="281"/>
            <ac:spMk id="20" creationId="{BE9571DD-0F4A-97DF-EF54-F5B9B7121A54}"/>
          </ac:spMkLst>
        </pc:spChg>
        <pc:spChg chg="mod">
          <ac:chgData name="Dan Wang" userId="dabee7ba-5895-4ad4-b37d-76e7247287c5" providerId="ADAL" clId="{FE9F66AE-6421-1B4F-87D7-A8682986C043}" dt="2022-12-08T12:38:53.807" v="1374"/>
          <ac:spMkLst>
            <pc:docMk/>
            <pc:sldMk cId="904282974" sldId="281"/>
            <ac:spMk id="21" creationId="{188E2A4E-2508-D03F-BA29-30343DAD163D}"/>
          </ac:spMkLst>
        </pc:spChg>
        <pc:spChg chg="mod">
          <ac:chgData name="Dan Wang" userId="dabee7ba-5895-4ad4-b37d-76e7247287c5" providerId="ADAL" clId="{FE9F66AE-6421-1B4F-87D7-A8682986C043}" dt="2022-12-08T12:38:53.807" v="1374"/>
          <ac:spMkLst>
            <pc:docMk/>
            <pc:sldMk cId="904282974" sldId="281"/>
            <ac:spMk id="22" creationId="{EFFC7342-FAA1-A8CE-447D-F5DE6D79BAAE}"/>
          </ac:spMkLst>
        </pc:spChg>
        <pc:spChg chg="mod">
          <ac:chgData name="Dan Wang" userId="dabee7ba-5895-4ad4-b37d-76e7247287c5" providerId="ADAL" clId="{FE9F66AE-6421-1B4F-87D7-A8682986C043}" dt="2022-12-08T12:38:53.807" v="1374"/>
          <ac:spMkLst>
            <pc:docMk/>
            <pc:sldMk cId="904282974" sldId="281"/>
            <ac:spMk id="23" creationId="{5F5542F5-3516-1ADA-6EE7-C832AF0BFD92}"/>
          </ac:spMkLst>
        </pc:spChg>
        <pc:spChg chg="mod">
          <ac:chgData name="Dan Wang" userId="dabee7ba-5895-4ad4-b37d-76e7247287c5" providerId="ADAL" clId="{FE9F66AE-6421-1B4F-87D7-A8682986C043}" dt="2022-12-08T13:01:16.321" v="1416" actId="207"/>
          <ac:spMkLst>
            <pc:docMk/>
            <pc:sldMk cId="904282974" sldId="281"/>
            <ac:spMk id="24" creationId="{24A0118F-750A-8DE7-10D4-54AC404F9028}"/>
          </ac:spMkLst>
        </pc:spChg>
        <pc:spChg chg="mod">
          <ac:chgData name="Dan Wang" userId="dabee7ba-5895-4ad4-b37d-76e7247287c5" providerId="ADAL" clId="{FE9F66AE-6421-1B4F-87D7-A8682986C043}" dt="2022-12-08T12:38:53.807" v="1374"/>
          <ac:spMkLst>
            <pc:docMk/>
            <pc:sldMk cId="904282974" sldId="281"/>
            <ac:spMk id="25" creationId="{778C7323-D683-7F71-2AD2-93DC3F44DFF3}"/>
          </ac:spMkLst>
        </pc:spChg>
        <pc:spChg chg="mod">
          <ac:chgData name="Dan Wang" userId="dabee7ba-5895-4ad4-b37d-76e7247287c5" providerId="ADAL" clId="{FE9F66AE-6421-1B4F-87D7-A8682986C043}" dt="2022-12-08T12:38:53.807" v="1374"/>
          <ac:spMkLst>
            <pc:docMk/>
            <pc:sldMk cId="904282974" sldId="281"/>
            <ac:spMk id="26" creationId="{489E5251-0E39-E9A5-5B7F-2A962E54D35F}"/>
          </ac:spMkLst>
        </pc:spChg>
        <pc:spChg chg="mod">
          <ac:chgData name="Dan Wang" userId="dabee7ba-5895-4ad4-b37d-76e7247287c5" providerId="ADAL" clId="{FE9F66AE-6421-1B4F-87D7-A8682986C043}" dt="2022-12-08T12:38:53.807" v="1374"/>
          <ac:spMkLst>
            <pc:docMk/>
            <pc:sldMk cId="904282974" sldId="281"/>
            <ac:spMk id="27" creationId="{AC370A45-8335-6640-29CF-6C77A3741225}"/>
          </ac:spMkLst>
        </pc:spChg>
        <pc:spChg chg="mod">
          <ac:chgData name="Dan Wang" userId="dabee7ba-5895-4ad4-b37d-76e7247287c5" providerId="ADAL" clId="{FE9F66AE-6421-1B4F-87D7-A8682986C043}" dt="2022-12-08T12:38:53.807" v="1374"/>
          <ac:spMkLst>
            <pc:docMk/>
            <pc:sldMk cId="904282974" sldId="281"/>
            <ac:spMk id="28" creationId="{A849F82E-CE75-9812-1AFF-1EBCC98503C7}"/>
          </ac:spMkLst>
        </pc:spChg>
        <pc:spChg chg="mod">
          <ac:chgData name="Dan Wang" userId="dabee7ba-5895-4ad4-b37d-76e7247287c5" providerId="ADAL" clId="{FE9F66AE-6421-1B4F-87D7-A8682986C043}" dt="2022-12-08T12:38:53.807" v="1374"/>
          <ac:spMkLst>
            <pc:docMk/>
            <pc:sldMk cId="904282974" sldId="281"/>
            <ac:spMk id="29" creationId="{032A96AA-8372-A846-E9F4-3A01595F5762}"/>
          </ac:spMkLst>
        </pc:spChg>
        <pc:spChg chg="mod">
          <ac:chgData name="Dan Wang" userId="dabee7ba-5895-4ad4-b37d-76e7247287c5" providerId="ADAL" clId="{FE9F66AE-6421-1B4F-87D7-A8682986C043}" dt="2022-12-08T12:38:53.807" v="1374"/>
          <ac:spMkLst>
            <pc:docMk/>
            <pc:sldMk cId="904282974" sldId="281"/>
            <ac:spMk id="30" creationId="{BF34C82A-1B98-3EDC-424C-1B8081380924}"/>
          </ac:spMkLst>
        </pc:spChg>
        <pc:grpChg chg="del">
          <ac:chgData name="Dan Wang" userId="dabee7ba-5895-4ad4-b37d-76e7247287c5" providerId="ADAL" clId="{FE9F66AE-6421-1B4F-87D7-A8682986C043}" dt="2022-12-08T12:38:53.491" v="1373" actId="478"/>
          <ac:grpSpMkLst>
            <pc:docMk/>
            <pc:sldMk cId="904282974" sldId="281"/>
            <ac:grpSpMk id="5" creationId="{4AE5A60F-AB00-6B0B-936B-73A38312DBF9}"/>
          </ac:grpSpMkLst>
        </pc:grpChg>
        <pc:grpChg chg="add mod">
          <ac:chgData name="Dan Wang" userId="dabee7ba-5895-4ad4-b37d-76e7247287c5" providerId="ADAL" clId="{FE9F66AE-6421-1B4F-87D7-A8682986C043}" dt="2022-12-08T12:38:53.807" v="1374"/>
          <ac:grpSpMkLst>
            <pc:docMk/>
            <pc:sldMk cId="904282974" sldId="281"/>
            <ac:grpSpMk id="18" creationId="{EB9E1AF6-1B95-09E4-5D1D-9C0EB90D03B2}"/>
          </ac:grpSpMkLst>
        </pc:grpChg>
      </pc:sldChg>
      <pc:sldChg chg="addSp delSp modSp mod">
        <pc:chgData name="Dan Wang" userId="dabee7ba-5895-4ad4-b37d-76e7247287c5" providerId="ADAL" clId="{FE9F66AE-6421-1B4F-87D7-A8682986C043}" dt="2022-12-08T20:33:23.356" v="4231" actId="20577"/>
        <pc:sldMkLst>
          <pc:docMk/>
          <pc:sldMk cId="1571764589" sldId="282"/>
        </pc:sldMkLst>
        <pc:spChg chg="mod">
          <ac:chgData name="Dan Wang" userId="dabee7ba-5895-4ad4-b37d-76e7247287c5" providerId="ADAL" clId="{FE9F66AE-6421-1B4F-87D7-A8682986C043}" dt="2022-12-08T20:18:19.084" v="3437" actId="20577"/>
          <ac:spMkLst>
            <pc:docMk/>
            <pc:sldMk cId="1571764589" sldId="282"/>
            <ac:spMk id="2" creationId="{5E58FF66-1500-1A1D-9325-DCCF3B691A63}"/>
          </ac:spMkLst>
        </pc:spChg>
        <pc:spChg chg="del">
          <ac:chgData name="Dan Wang" userId="dabee7ba-5895-4ad4-b37d-76e7247287c5" providerId="ADAL" clId="{FE9F66AE-6421-1B4F-87D7-A8682986C043}" dt="2022-12-08T20:07:16.044" v="2935" actId="478"/>
          <ac:spMkLst>
            <pc:docMk/>
            <pc:sldMk cId="1571764589" sldId="282"/>
            <ac:spMk id="4" creationId="{DE6B6C70-A265-4876-4FC3-8280B3DB149D}"/>
          </ac:spMkLst>
        </pc:spChg>
        <pc:spChg chg="mod">
          <ac:chgData name="Dan Wang" userId="dabee7ba-5895-4ad4-b37d-76e7247287c5" providerId="ADAL" clId="{FE9F66AE-6421-1B4F-87D7-A8682986C043}" dt="2022-12-08T12:38:15.174" v="1361"/>
          <ac:spMkLst>
            <pc:docMk/>
            <pc:sldMk cId="1571764589" sldId="282"/>
            <ac:spMk id="7" creationId="{D22F4246-6845-BFA1-AB33-24A64487BE97}"/>
          </ac:spMkLst>
        </pc:spChg>
        <pc:spChg chg="mod">
          <ac:chgData name="Dan Wang" userId="dabee7ba-5895-4ad4-b37d-76e7247287c5" providerId="ADAL" clId="{FE9F66AE-6421-1B4F-87D7-A8682986C043}" dt="2022-12-08T12:38:15.174" v="1361"/>
          <ac:spMkLst>
            <pc:docMk/>
            <pc:sldMk cId="1571764589" sldId="282"/>
            <ac:spMk id="8" creationId="{EF30FE7A-AF04-2AC2-559F-40EFD9F1107D}"/>
          </ac:spMkLst>
        </pc:spChg>
        <pc:spChg chg="mod">
          <ac:chgData name="Dan Wang" userId="dabee7ba-5895-4ad4-b37d-76e7247287c5" providerId="ADAL" clId="{FE9F66AE-6421-1B4F-87D7-A8682986C043}" dt="2022-12-08T12:38:15.174" v="1361"/>
          <ac:spMkLst>
            <pc:docMk/>
            <pc:sldMk cId="1571764589" sldId="282"/>
            <ac:spMk id="9" creationId="{C69B3A36-04C7-7431-E628-A89540757A55}"/>
          </ac:spMkLst>
        </pc:spChg>
        <pc:spChg chg="mod">
          <ac:chgData name="Dan Wang" userId="dabee7ba-5895-4ad4-b37d-76e7247287c5" providerId="ADAL" clId="{FE9F66AE-6421-1B4F-87D7-A8682986C043}" dt="2022-12-08T12:38:15.174" v="1361"/>
          <ac:spMkLst>
            <pc:docMk/>
            <pc:sldMk cId="1571764589" sldId="282"/>
            <ac:spMk id="10" creationId="{C247C445-0798-6F3D-F06F-A69F0CA0D1FD}"/>
          </ac:spMkLst>
        </pc:spChg>
        <pc:spChg chg="mod">
          <ac:chgData name="Dan Wang" userId="dabee7ba-5895-4ad4-b37d-76e7247287c5" providerId="ADAL" clId="{FE9F66AE-6421-1B4F-87D7-A8682986C043}" dt="2022-12-08T12:38:15.174" v="1361"/>
          <ac:spMkLst>
            <pc:docMk/>
            <pc:sldMk cId="1571764589" sldId="282"/>
            <ac:spMk id="11" creationId="{F2F03837-AC86-CDA3-9604-95FA0305CF8E}"/>
          </ac:spMkLst>
        </pc:spChg>
        <pc:spChg chg="mod">
          <ac:chgData name="Dan Wang" userId="dabee7ba-5895-4ad4-b37d-76e7247287c5" providerId="ADAL" clId="{FE9F66AE-6421-1B4F-87D7-A8682986C043}" dt="2022-12-08T12:38:15.174" v="1361"/>
          <ac:spMkLst>
            <pc:docMk/>
            <pc:sldMk cId="1571764589" sldId="282"/>
            <ac:spMk id="12" creationId="{767CD52A-14B6-26B2-2232-75C4A47F62C6}"/>
          </ac:spMkLst>
        </pc:spChg>
        <pc:spChg chg="mod">
          <ac:chgData name="Dan Wang" userId="dabee7ba-5895-4ad4-b37d-76e7247287c5" providerId="ADAL" clId="{FE9F66AE-6421-1B4F-87D7-A8682986C043}" dt="2022-12-08T12:38:15.174" v="1361"/>
          <ac:spMkLst>
            <pc:docMk/>
            <pc:sldMk cId="1571764589" sldId="282"/>
            <ac:spMk id="13" creationId="{18E89E87-F37B-B091-BE5D-EA1BEE3DB0E8}"/>
          </ac:spMkLst>
        </pc:spChg>
        <pc:spChg chg="mod">
          <ac:chgData name="Dan Wang" userId="dabee7ba-5895-4ad4-b37d-76e7247287c5" providerId="ADAL" clId="{FE9F66AE-6421-1B4F-87D7-A8682986C043}" dt="2022-12-08T12:38:15.174" v="1361"/>
          <ac:spMkLst>
            <pc:docMk/>
            <pc:sldMk cId="1571764589" sldId="282"/>
            <ac:spMk id="14" creationId="{CEC19EEA-AAC9-6586-A7F5-8722CCAB47E8}"/>
          </ac:spMkLst>
        </pc:spChg>
        <pc:spChg chg="mod">
          <ac:chgData name="Dan Wang" userId="dabee7ba-5895-4ad4-b37d-76e7247287c5" providerId="ADAL" clId="{FE9F66AE-6421-1B4F-87D7-A8682986C043}" dt="2022-12-08T12:38:15.174" v="1361"/>
          <ac:spMkLst>
            <pc:docMk/>
            <pc:sldMk cId="1571764589" sldId="282"/>
            <ac:spMk id="15" creationId="{7822D8FF-2E84-8000-217F-DD33936AEF4E}"/>
          </ac:spMkLst>
        </pc:spChg>
        <pc:spChg chg="mod">
          <ac:chgData name="Dan Wang" userId="dabee7ba-5895-4ad4-b37d-76e7247287c5" providerId="ADAL" clId="{FE9F66AE-6421-1B4F-87D7-A8682986C043}" dt="2022-12-08T12:38:15.174" v="1361"/>
          <ac:spMkLst>
            <pc:docMk/>
            <pc:sldMk cId="1571764589" sldId="282"/>
            <ac:spMk id="16" creationId="{0061A24F-5557-747A-DC75-4A37423D766B}"/>
          </ac:spMkLst>
        </pc:spChg>
        <pc:spChg chg="mod">
          <ac:chgData name="Dan Wang" userId="dabee7ba-5895-4ad4-b37d-76e7247287c5" providerId="ADAL" clId="{FE9F66AE-6421-1B4F-87D7-A8682986C043}" dt="2022-12-08T12:38:15.174" v="1361"/>
          <ac:spMkLst>
            <pc:docMk/>
            <pc:sldMk cId="1571764589" sldId="282"/>
            <ac:spMk id="17" creationId="{71A0784B-60AB-7BA2-B8F8-676924912C3D}"/>
          </ac:spMkLst>
        </pc:spChg>
        <pc:spChg chg="mod">
          <ac:chgData name="Dan Wang" userId="dabee7ba-5895-4ad4-b37d-76e7247287c5" providerId="ADAL" clId="{FE9F66AE-6421-1B4F-87D7-A8682986C043}" dt="2022-12-08T12:38:15.174" v="1361"/>
          <ac:spMkLst>
            <pc:docMk/>
            <pc:sldMk cId="1571764589" sldId="282"/>
            <ac:spMk id="18" creationId="{8297F302-8CBD-634A-3894-8D964ECFEC5D}"/>
          </ac:spMkLst>
        </pc:spChg>
        <pc:spChg chg="mod">
          <ac:chgData name="Dan Wang" userId="dabee7ba-5895-4ad4-b37d-76e7247287c5" providerId="ADAL" clId="{FE9F66AE-6421-1B4F-87D7-A8682986C043}" dt="2022-12-08T13:00:07.326" v="1402"/>
          <ac:spMkLst>
            <pc:docMk/>
            <pc:sldMk cId="1571764589" sldId="282"/>
            <ac:spMk id="33" creationId="{199A2F2C-A09F-EC4D-4770-1AD42364C92B}"/>
          </ac:spMkLst>
        </pc:spChg>
        <pc:spChg chg="mod">
          <ac:chgData name="Dan Wang" userId="dabee7ba-5895-4ad4-b37d-76e7247287c5" providerId="ADAL" clId="{FE9F66AE-6421-1B4F-87D7-A8682986C043}" dt="2022-12-08T13:00:07.326" v="1402"/>
          <ac:spMkLst>
            <pc:docMk/>
            <pc:sldMk cId="1571764589" sldId="282"/>
            <ac:spMk id="34" creationId="{E8042CCD-3F55-E382-64CA-5FF1B57CE36A}"/>
          </ac:spMkLst>
        </pc:spChg>
        <pc:spChg chg="mod">
          <ac:chgData name="Dan Wang" userId="dabee7ba-5895-4ad4-b37d-76e7247287c5" providerId="ADAL" clId="{FE9F66AE-6421-1B4F-87D7-A8682986C043}" dt="2022-12-08T13:00:07.326" v="1402"/>
          <ac:spMkLst>
            <pc:docMk/>
            <pc:sldMk cId="1571764589" sldId="282"/>
            <ac:spMk id="35" creationId="{2468F730-587F-A18B-6A65-614178331689}"/>
          </ac:spMkLst>
        </pc:spChg>
        <pc:spChg chg="mod">
          <ac:chgData name="Dan Wang" userId="dabee7ba-5895-4ad4-b37d-76e7247287c5" providerId="ADAL" clId="{FE9F66AE-6421-1B4F-87D7-A8682986C043}" dt="2022-12-08T13:00:07.326" v="1402"/>
          <ac:spMkLst>
            <pc:docMk/>
            <pc:sldMk cId="1571764589" sldId="282"/>
            <ac:spMk id="36" creationId="{957C1C02-441D-AFA0-7B07-D7C680E8DD5B}"/>
          </ac:spMkLst>
        </pc:spChg>
        <pc:spChg chg="mod">
          <ac:chgData name="Dan Wang" userId="dabee7ba-5895-4ad4-b37d-76e7247287c5" providerId="ADAL" clId="{FE9F66AE-6421-1B4F-87D7-A8682986C043}" dt="2022-12-08T13:00:07.326" v="1402"/>
          <ac:spMkLst>
            <pc:docMk/>
            <pc:sldMk cId="1571764589" sldId="282"/>
            <ac:spMk id="37" creationId="{06425AAB-9C6F-E73D-AF94-418284482A30}"/>
          </ac:spMkLst>
        </pc:spChg>
        <pc:spChg chg="mod">
          <ac:chgData name="Dan Wang" userId="dabee7ba-5895-4ad4-b37d-76e7247287c5" providerId="ADAL" clId="{FE9F66AE-6421-1B4F-87D7-A8682986C043}" dt="2022-12-08T13:00:07.326" v="1402"/>
          <ac:spMkLst>
            <pc:docMk/>
            <pc:sldMk cId="1571764589" sldId="282"/>
            <ac:spMk id="38" creationId="{F0F37CCA-0748-5755-3099-B562104B9EEB}"/>
          </ac:spMkLst>
        </pc:spChg>
        <pc:spChg chg="mod">
          <ac:chgData name="Dan Wang" userId="dabee7ba-5895-4ad4-b37d-76e7247287c5" providerId="ADAL" clId="{FE9F66AE-6421-1B4F-87D7-A8682986C043}" dt="2022-12-08T13:00:07.326" v="1402"/>
          <ac:spMkLst>
            <pc:docMk/>
            <pc:sldMk cId="1571764589" sldId="282"/>
            <ac:spMk id="39" creationId="{1DA0535D-F44F-F484-8965-12CE968540C8}"/>
          </ac:spMkLst>
        </pc:spChg>
        <pc:spChg chg="mod">
          <ac:chgData name="Dan Wang" userId="dabee7ba-5895-4ad4-b37d-76e7247287c5" providerId="ADAL" clId="{FE9F66AE-6421-1B4F-87D7-A8682986C043}" dt="2022-12-08T13:00:07.326" v="1402"/>
          <ac:spMkLst>
            <pc:docMk/>
            <pc:sldMk cId="1571764589" sldId="282"/>
            <ac:spMk id="40" creationId="{AB7C1BEC-ED4E-A299-2A0C-6A3AE58FB8EE}"/>
          </ac:spMkLst>
        </pc:spChg>
        <pc:spChg chg="mod">
          <ac:chgData name="Dan Wang" userId="dabee7ba-5895-4ad4-b37d-76e7247287c5" providerId="ADAL" clId="{FE9F66AE-6421-1B4F-87D7-A8682986C043}" dt="2022-12-08T13:00:07.326" v="1402"/>
          <ac:spMkLst>
            <pc:docMk/>
            <pc:sldMk cId="1571764589" sldId="282"/>
            <ac:spMk id="41" creationId="{87420EAC-CAD4-EF2D-B5FA-CE2545C21820}"/>
          </ac:spMkLst>
        </pc:spChg>
        <pc:spChg chg="mod">
          <ac:chgData name="Dan Wang" userId="dabee7ba-5895-4ad4-b37d-76e7247287c5" providerId="ADAL" clId="{FE9F66AE-6421-1B4F-87D7-A8682986C043}" dt="2022-12-08T13:00:07.326" v="1402"/>
          <ac:spMkLst>
            <pc:docMk/>
            <pc:sldMk cId="1571764589" sldId="282"/>
            <ac:spMk id="42" creationId="{1539ADD8-EFEE-302C-0692-E52E23C8CC7A}"/>
          </ac:spMkLst>
        </pc:spChg>
        <pc:spChg chg="mod">
          <ac:chgData name="Dan Wang" userId="dabee7ba-5895-4ad4-b37d-76e7247287c5" providerId="ADAL" clId="{FE9F66AE-6421-1B4F-87D7-A8682986C043}" dt="2022-12-08T13:00:07.326" v="1402"/>
          <ac:spMkLst>
            <pc:docMk/>
            <pc:sldMk cId="1571764589" sldId="282"/>
            <ac:spMk id="43" creationId="{14650319-8306-0EB6-4084-39097543990A}"/>
          </ac:spMkLst>
        </pc:spChg>
        <pc:spChg chg="mod">
          <ac:chgData name="Dan Wang" userId="dabee7ba-5895-4ad4-b37d-76e7247287c5" providerId="ADAL" clId="{FE9F66AE-6421-1B4F-87D7-A8682986C043}" dt="2022-12-08T13:00:07.326" v="1402"/>
          <ac:spMkLst>
            <pc:docMk/>
            <pc:sldMk cId="1571764589" sldId="282"/>
            <ac:spMk id="44" creationId="{96B8BD51-DBE3-3899-B349-46064AD770FD}"/>
          </ac:spMkLst>
        </pc:spChg>
        <pc:spChg chg="add del mod">
          <ac:chgData name="Dan Wang" userId="dabee7ba-5895-4ad4-b37d-76e7247287c5" providerId="ADAL" clId="{FE9F66AE-6421-1B4F-87D7-A8682986C043}" dt="2022-12-08T20:28:27.735" v="3785" actId="478"/>
          <ac:spMkLst>
            <pc:docMk/>
            <pc:sldMk cId="1571764589" sldId="282"/>
            <ac:spMk id="58" creationId="{9C7A344C-A969-F1A6-1ADE-E94F71050921}"/>
          </ac:spMkLst>
        </pc:spChg>
        <pc:spChg chg="add del mod">
          <ac:chgData name="Dan Wang" userId="dabee7ba-5895-4ad4-b37d-76e7247287c5" providerId="ADAL" clId="{FE9F66AE-6421-1B4F-87D7-A8682986C043}" dt="2022-12-08T20:20:06.524" v="3506" actId="478"/>
          <ac:spMkLst>
            <pc:docMk/>
            <pc:sldMk cId="1571764589" sldId="282"/>
            <ac:spMk id="60" creationId="{086FF715-A05F-B20A-5D52-3AF2026813D4}"/>
          </ac:spMkLst>
        </pc:spChg>
        <pc:spChg chg="add del mod">
          <ac:chgData name="Dan Wang" userId="dabee7ba-5895-4ad4-b37d-76e7247287c5" providerId="ADAL" clId="{FE9F66AE-6421-1B4F-87D7-A8682986C043}" dt="2022-12-08T20:28:19.104" v="3784"/>
          <ac:spMkLst>
            <pc:docMk/>
            <pc:sldMk cId="1571764589" sldId="282"/>
            <ac:spMk id="61" creationId="{8CB3FD05-9CC0-2B5D-2E8F-5A6DDDBC75BA}"/>
          </ac:spMkLst>
        </pc:spChg>
        <pc:spChg chg="add del mod">
          <ac:chgData name="Dan Wang" userId="dabee7ba-5895-4ad4-b37d-76e7247287c5" providerId="ADAL" clId="{FE9F66AE-6421-1B4F-87D7-A8682986C043}" dt="2022-12-08T20:28:35.311" v="3790"/>
          <ac:spMkLst>
            <pc:docMk/>
            <pc:sldMk cId="1571764589" sldId="282"/>
            <ac:spMk id="64" creationId="{B75DB3BE-EE54-720B-9C5D-222A560A39B2}"/>
          </ac:spMkLst>
        </pc:spChg>
        <pc:spChg chg="add del mod">
          <ac:chgData name="Dan Wang" userId="dabee7ba-5895-4ad4-b37d-76e7247287c5" providerId="ADAL" clId="{FE9F66AE-6421-1B4F-87D7-A8682986C043}" dt="2022-12-08T20:28:33.458" v="3788" actId="478"/>
          <ac:spMkLst>
            <pc:docMk/>
            <pc:sldMk cId="1571764589" sldId="282"/>
            <ac:spMk id="65" creationId="{B01536C5-9C8E-8051-0D44-CA5AEB61D731}"/>
          </ac:spMkLst>
        </pc:spChg>
        <pc:spChg chg="add del mod">
          <ac:chgData name="Dan Wang" userId="dabee7ba-5895-4ad4-b37d-76e7247287c5" providerId="ADAL" clId="{FE9F66AE-6421-1B4F-87D7-A8682986C043}" dt="2022-12-08T20:28:39.484" v="3792" actId="478"/>
          <ac:spMkLst>
            <pc:docMk/>
            <pc:sldMk cId="1571764589" sldId="282"/>
            <ac:spMk id="66" creationId="{B5EA3015-39DC-9E0E-BE6A-F5B12B21FE79}"/>
          </ac:spMkLst>
        </pc:spChg>
        <pc:spChg chg="add mod">
          <ac:chgData name="Dan Wang" userId="dabee7ba-5895-4ad4-b37d-76e7247287c5" providerId="ADAL" clId="{FE9F66AE-6421-1B4F-87D7-A8682986C043}" dt="2022-12-08T20:29:14.883" v="3799" actId="1076"/>
          <ac:spMkLst>
            <pc:docMk/>
            <pc:sldMk cId="1571764589" sldId="282"/>
            <ac:spMk id="67" creationId="{C7A6497B-5788-464D-D43A-343EFA8892C7}"/>
          </ac:spMkLst>
        </pc:spChg>
        <pc:spChg chg="add mod">
          <ac:chgData name="Dan Wang" userId="dabee7ba-5895-4ad4-b37d-76e7247287c5" providerId="ADAL" clId="{FE9F66AE-6421-1B4F-87D7-A8682986C043}" dt="2022-12-08T20:29:07.923" v="3798" actId="1076"/>
          <ac:spMkLst>
            <pc:docMk/>
            <pc:sldMk cId="1571764589" sldId="282"/>
            <ac:spMk id="68" creationId="{9149FF6E-1C9C-12B2-3899-193339A2CFB2}"/>
          </ac:spMkLst>
        </pc:spChg>
        <pc:spChg chg="add mod">
          <ac:chgData name="Dan Wang" userId="dabee7ba-5895-4ad4-b37d-76e7247287c5" providerId="ADAL" clId="{FE9F66AE-6421-1B4F-87D7-A8682986C043}" dt="2022-12-08T20:32:12.469" v="4154" actId="1076"/>
          <ac:spMkLst>
            <pc:docMk/>
            <pc:sldMk cId="1571764589" sldId="282"/>
            <ac:spMk id="69" creationId="{AE0230D4-3122-B684-E677-D8778788EFCF}"/>
          </ac:spMkLst>
        </pc:spChg>
        <pc:spChg chg="add mod">
          <ac:chgData name="Dan Wang" userId="dabee7ba-5895-4ad4-b37d-76e7247287c5" providerId="ADAL" clId="{FE9F66AE-6421-1B4F-87D7-A8682986C043}" dt="2022-12-08T20:33:23.356" v="4231" actId="20577"/>
          <ac:spMkLst>
            <pc:docMk/>
            <pc:sldMk cId="1571764589" sldId="282"/>
            <ac:spMk id="70" creationId="{95DEDD2D-868D-1EC3-9AA7-306682D5D54D}"/>
          </ac:spMkLst>
        </pc:spChg>
        <pc:grpChg chg="add del mod">
          <ac:chgData name="Dan Wang" userId="dabee7ba-5895-4ad4-b37d-76e7247287c5" providerId="ADAL" clId="{FE9F66AE-6421-1B4F-87D7-A8682986C043}" dt="2022-12-08T13:00:06.496" v="1401" actId="478"/>
          <ac:grpSpMkLst>
            <pc:docMk/>
            <pc:sldMk cId="1571764589" sldId="282"/>
            <ac:grpSpMk id="3" creationId="{CF82F1BB-42DA-3A52-4B54-A65A422F5C8F}"/>
          </ac:grpSpMkLst>
        </pc:grpChg>
        <pc:grpChg chg="del">
          <ac:chgData name="Dan Wang" userId="dabee7ba-5895-4ad4-b37d-76e7247287c5" providerId="ADAL" clId="{FE9F66AE-6421-1B4F-87D7-A8682986C043}" dt="2022-12-08T12:38:14.563" v="1360" actId="478"/>
          <ac:grpSpMkLst>
            <pc:docMk/>
            <pc:sldMk cId="1571764589" sldId="282"/>
            <ac:grpSpMk id="19" creationId="{10AE5683-FD69-9E1C-CB88-0888938C22FD}"/>
          </ac:grpSpMkLst>
        </pc:grpChg>
        <pc:grpChg chg="add mod">
          <ac:chgData name="Dan Wang" userId="dabee7ba-5895-4ad4-b37d-76e7247287c5" providerId="ADAL" clId="{FE9F66AE-6421-1B4F-87D7-A8682986C043}" dt="2022-12-08T13:00:07.326" v="1402"/>
          <ac:grpSpMkLst>
            <pc:docMk/>
            <pc:sldMk cId="1571764589" sldId="282"/>
            <ac:grpSpMk id="32" creationId="{A581EAB0-25FD-010B-B3E7-9171D526C2DF}"/>
          </ac:grpSpMkLst>
        </pc:grpChg>
        <pc:picChg chg="del mod modCrop">
          <ac:chgData name="Dan Wang" userId="dabee7ba-5895-4ad4-b37d-76e7247287c5" providerId="ADAL" clId="{FE9F66AE-6421-1B4F-87D7-A8682986C043}" dt="2022-12-08T20:20:04.336" v="3505" actId="478"/>
          <ac:picMkLst>
            <pc:docMk/>
            <pc:sldMk cId="1571764589" sldId="282"/>
            <ac:picMk id="6" creationId="{09AB2830-53C1-7018-B074-FC0AA669FB5A}"/>
          </ac:picMkLst>
        </pc:picChg>
        <pc:picChg chg="add mod">
          <ac:chgData name="Dan Wang" userId="dabee7ba-5895-4ad4-b37d-76e7247287c5" providerId="ADAL" clId="{FE9F66AE-6421-1B4F-87D7-A8682986C043}" dt="2022-12-08T20:28:48.438" v="3793" actId="1076"/>
          <ac:picMkLst>
            <pc:docMk/>
            <pc:sldMk cId="1571764589" sldId="282"/>
            <ac:picMk id="62" creationId="{9071BAED-4A48-A85A-4368-10B10D143EA7}"/>
          </ac:picMkLst>
        </pc:picChg>
        <pc:picChg chg="add mod">
          <ac:chgData name="Dan Wang" userId="dabee7ba-5895-4ad4-b37d-76e7247287c5" providerId="ADAL" clId="{FE9F66AE-6421-1B4F-87D7-A8682986C043}" dt="2022-12-08T20:28:48.438" v="3793" actId="1076"/>
          <ac:picMkLst>
            <pc:docMk/>
            <pc:sldMk cId="1571764589" sldId="282"/>
            <ac:picMk id="63" creationId="{A93849BB-A114-047A-14C4-8E0325D686C8}"/>
          </ac:picMkLst>
        </pc:picChg>
      </pc:sldChg>
      <pc:sldChg chg="addSp delSp modSp mod">
        <pc:chgData name="Dan Wang" userId="dabee7ba-5895-4ad4-b37d-76e7247287c5" providerId="ADAL" clId="{FE9F66AE-6421-1B4F-87D7-A8682986C043}" dt="2022-12-08T13:00:34.401" v="1409" actId="207"/>
        <pc:sldMkLst>
          <pc:docMk/>
          <pc:sldMk cId="3007708570" sldId="283"/>
        </pc:sldMkLst>
        <pc:spChg chg="mod">
          <ac:chgData name="Dan Wang" userId="dabee7ba-5895-4ad4-b37d-76e7247287c5" providerId="ADAL" clId="{FE9F66AE-6421-1B4F-87D7-A8682986C043}" dt="2022-12-08T12:38:39.414" v="1368"/>
          <ac:spMkLst>
            <pc:docMk/>
            <pc:sldMk cId="3007708570" sldId="283"/>
            <ac:spMk id="7" creationId="{2800F263-4239-CE69-4F17-FAD19339142B}"/>
          </ac:spMkLst>
        </pc:spChg>
        <pc:spChg chg="mod">
          <ac:chgData name="Dan Wang" userId="dabee7ba-5895-4ad4-b37d-76e7247287c5" providerId="ADAL" clId="{FE9F66AE-6421-1B4F-87D7-A8682986C043}" dt="2022-12-08T12:38:39.414" v="1368"/>
          <ac:spMkLst>
            <pc:docMk/>
            <pc:sldMk cId="3007708570" sldId="283"/>
            <ac:spMk id="8" creationId="{7B905844-3BF5-5C10-141A-F1BA571EA93F}"/>
          </ac:spMkLst>
        </pc:spChg>
        <pc:spChg chg="mod">
          <ac:chgData name="Dan Wang" userId="dabee7ba-5895-4ad4-b37d-76e7247287c5" providerId="ADAL" clId="{FE9F66AE-6421-1B4F-87D7-A8682986C043}" dt="2022-12-08T12:38:39.414" v="1368"/>
          <ac:spMkLst>
            <pc:docMk/>
            <pc:sldMk cId="3007708570" sldId="283"/>
            <ac:spMk id="9" creationId="{5840B3DC-784F-34E5-B31F-4418AC2766BD}"/>
          </ac:spMkLst>
        </pc:spChg>
        <pc:spChg chg="mod">
          <ac:chgData name="Dan Wang" userId="dabee7ba-5895-4ad4-b37d-76e7247287c5" providerId="ADAL" clId="{FE9F66AE-6421-1B4F-87D7-A8682986C043}" dt="2022-12-08T13:00:34.401" v="1409" actId="207"/>
          <ac:spMkLst>
            <pc:docMk/>
            <pc:sldMk cId="3007708570" sldId="283"/>
            <ac:spMk id="10" creationId="{4647724E-530D-4C32-76EF-B47BDF68F24C}"/>
          </ac:spMkLst>
        </pc:spChg>
        <pc:spChg chg="mod">
          <ac:chgData name="Dan Wang" userId="dabee7ba-5895-4ad4-b37d-76e7247287c5" providerId="ADAL" clId="{FE9F66AE-6421-1B4F-87D7-A8682986C043}" dt="2022-12-08T13:00:28.674" v="1408" actId="692"/>
          <ac:spMkLst>
            <pc:docMk/>
            <pc:sldMk cId="3007708570" sldId="283"/>
            <ac:spMk id="11" creationId="{28A5A9E7-1858-868D-81AB-BE1B27CAC370}"/>
          </ac:spMkLst>
        </pc:spChg>
        <pc:spChg chg="mod">
          <ac:chgData name="Dan Wang" userId="dabee7ba-5895-4ad4-b37d-76e7247287c5" providerId="ADAL" clId="{FE9F66AE-6421-1B4F-87D7-A8682986C043}" dt="2022-12-08T13:00:23.213" v="1407" actId="207"/>
          <ac:spMkLst>
            <pc:docMk/>
            <pc:sldMk cId="3007708570" sldId="283"/>
            <ac:spMk id="12" creationId="{7020B7F2-DBCE-C93F-3A03-4341C0ED0C8A}"/>
          </ac:spMkLst>
        </pc:spChg>
        <pc:spChg chg="mod">
          <ac:chgData name="Dan Wang" userId="dabee7ba-5895-4ad4-b37d-76e7247287c5" providerId="ADAL" clId="{FE9F66AE-6421-1B4F-87D7-A8682986C043}" dt="2022-12-08T12:38:39.414" v="1368"/>
          <ac:spMkLst>
            <pc:docMk/>
            <pc:sldMk cId="3007708570" sldId="283"/>
            <ac:spMk id="13" creationId="{73954E52-A0FA-9F20-5593-C952FBA56091}"/>
          </ac:spMkLst>
        </pc:spChg>
        <pc:spChg chg="mod">
          <ac:chgData name="Dan Wang" userId="dabee7ba-5895-4ad4-b37d-76e7247287c5" providerId="ADAL" clId="{FE9F66AE-6421-1B4F-87D7-A8682986C043}" dt="2022-12-08T12:38:39.414" v="1368"/>
          <ac:spMkLst>
            <pc:docMk/>
            <pc:sldMk cId="3007708570" sldId="283"/>
            <ac:spMk id="14" creationId="{8E1FCEBA-D6FC-7292-E6B7-A0540C3DC3D9}"/>
          </ac:spMkLst>
        </pc:spChg>
        <pc:spChg chg="mod">
          <ac:chgData name="Dan Wang" userId="dabee7ba-5895-4ad4-b37d-76e7247287c5" providerId="ADAL" clId="{FE9F66AE-6421-1B4F-87D7-A8682986C043}" dt="2022-12-08T12:38:39.414" v="1368"/>
          <ac:spMkLst>
            <pc:docMk/>
            <pc:sldMk cId="3007708570" sldId="283"/>
            <ac:spMk id="15" creationId="{7A0F2849-80CA-333B-A076-1A55C8E89914}"/>
          </ac:spMkLst>
        </pc:spChg>
        <pc:spChg chg="mod">
          <ac:chgData name="Dan Wang" userId="dabee7ba-5895-4ad4-b37d-76e7247287c5" providerId="ADAL" clId="{FE9F66AE-6421-1B4F-87D7-A8682986C043}" dt="2022-12-08T12:38:39.414" v="1368"/>
          <ac:spMkLst>
            <pc:docMk/>
            <pc:sldMk cId="3007708570" sldId="283"/>
            <ac:spMk id="16" creationId="{7AB55954-D7D2-C10A-B3C6-865A7A6BA3C0}"/>
          </ac:spMkLst>
        </pc:spChg>
        <pc:spChg chg="mod">
          <ac:chgData name="Dan Wang" userId="dabee7ba-5895-4ad4-b37d-76e7247287c5" providerId="ADAL" clId="{FE9F66AE-6421-1B4F-87D7-A8682986C043}" dt="2022-12-08T12:38:39.414" v="1368"/>
          <ac:spMkLst>
            <pc:docMk/>
            <pc:sldMk cId="3007708570" sldId="283"/>
            <ac:spMk id="17" creationId="{AF94A143-A02B-F37A-1C33-68CFCE6EDBFF}"/>
          </ac:spMkLst>
        </pc:spChg>
        <pc:spChg chg="mod">
          <ac:chgData name="Dan Wang" userId="dabee7ba-5895-4ad4-b37d-76e7247287c5" providerId="ADAL" clId="{FE9F66AE-6421-1B4F-87D7-A8682986C043}" dt="2022-12-08T12:38:39.414" v="1368"/>
          <ac:spMkLst>
            <pc:docMk/>
            <pc:sldMk cId="3007708570" sldId="283"/>
            <ac:spMk id="18" creationId="{5E59642F-8B29-662C-D06A-D6E9F97ADB56}"/>
          </ac:spMkLst>
        </pc:spChg>
        <pc:grpChg chg="add mod">
          <ac:chgData name="Dan Wang" userId="dabee7ba-5895-4ad4-b37d-76e7247287c5" providerId="ADAL" clId="{FE9F66AE-6421-1B4F-87D7-A8682986C043}" dt="2022-12-08T12:38:39.414" v="1368"/>
          <ac:grpSpMkLst>
            <pc:docMk/>
            <pc:sldMk cId="3007708570" sldId="283"/>
            <ac:grpSpMk id="6" creationId="{F88933CE-C38F-DF24-7AA3-0A036CBB7409}"/>
          </ac:grpSpMkLst>
        </pc:grpChg>
        <pc:grpChg chg="del">
          <ac:chgData name="Dan Wang" userId="dabee7ba-5895-4ad4-b37d-76e7247287c5" providerId="ADAL" clId="{FE9F66AE-6421-1B4F-87D7-A8682986C043}" dt="2022-12-08T12:38:39.075" v="1367" actId="478"/>
          <ac:grpSpMkLst>
            <pc:docMk/>
            <pc:sldMk cId="3007708570" sldId="283"/>
            <ac:grpSpMk id="19" creationId="{6684173A-1307-8C68-1259-721523311BCA}"/>
          </ac:grpSpMkLst>
        </pc:grpChg>
      </pc:sldChg>
      <pc:sldChg chg="addSp delSp modSp mod">
        <pc:chgData name="Dan Wang" userId="dabee7ba-5895-4ad4-b37d-76e7247287c5" providerId="ADAL" clId="{FE9F66AE-6421-1B4F-87D7-A8682986C043}" dt="2022-12-08T12:36:58.890" v="1350" actId="164"/>
        <pc:sldMkLst>
          <pc:docMk/>
          <pc:sldMk cId="668435284" sldId="284"/>
        </pc:sldMkLst>
        <pc:spChg chg="mod">
          <ac:chgData name="Dan Wang" userId="dabee7ba-5895-4ad4-b37d-76e7247287c5" providerId="ADAL" clId="{FE9F66AE-6421-1B4F-87D7-A8682986C043}" dt="2022-12-08T12:35:57.792" v="1324" actId="14100"/>
          <ac:spMkLst>
            <pc:docMk/>
            <pc:sldMk cId="668435284" sldId="284"/>
            <ac:spMk id="2" creationId="{4F06A028-1B16-C21B-7301-BCDE639412D9}"/>
          </ac:spMkLst>
        </pc:spChg>
        <pc:spChg chg="add del mod">
          <ac:chgData name="Dan Wang" userId="dabee7ba-5895-4ad4-b37d-76e7247287c5" providerId="ADAL" clId="{FE9F66AE-6421-1B4F-87D7-A8682986C043}" dt="2022-12-08T09:01:23.428" v="220" actId="478"/>
          <ac:spMkLst>
            <pc:docMk/>
            <pc:sldMk cId="668435284" sldId="284"/>
            <ac:spMk id="4" creationId="{0FB06806-2BD6-1088-9018-589E416DFBF9}"/>
          </ac:spMkLst>
        </pc:spChg>
        <pc:spChg chg="add del mod">
          <ac:chgData name="Dan Wang" userId="dabee7ba-5895-4ad4-b37d-76e7247287c5" providerId="ADAL" clId="{FE9F66AE-6421-1B4F-87D7-A8682986C043}" dt="2022-12-08T11:32:49.904" v="870" actId="1036"/>
          <ac:spMkLst>
            <pc:docMk/>
            <pc:sldMk cId="668435284" sldId="284"/>
            <ac:spMk id="6" creationId="{B7D462EC-2563-AF34-1366-B3540789F3DA}"/>
          </ac:spMkLst>
        </pc:spChg>
        <pc:spChg chg="add del mod">
          <ac:chgData name="Dan Wang" userId="dabee7ba-5895-4ad4-b37d-76e7247287c5" providerId="ADAL" clId="{FE9F66AE-6421-1B4F-87D7-A8682986C043}" dt="2022-12-08T09:01:15.485" v="219" actId="478"/>
          <ac:spMkLst>
            <pc:docMk/>
            <pc:sldMk cId="668435284" sldId="284"/>
            <ac:spMk id="9" creationId="{B1115C27-8BF0-AD1F-4F58-110413C6D080}"/>
          </ac:spMkLst>
        </pc:spChg>
        <pc:spChg chg="mod topLvl">
          <ac:chgData name="Dan Wang" userId="dabee7ba-5895-4ad4-b37d-76e7247287c5" providerId="ADAL" clId="{FE9F66AE-6421-1B4F-87D7-A8682986C043}" dt="2022-12-08T12:36:58.890" v="1350" actId="164"/>
          <ac:spMkLst>
            <pc:docMk/>
            <pc:sldMk cId="668435284" sldId="284"/>
            <ac:spMk id="22" creationId="{0BC23F73-FFB9-52D3-8C94-5C5D294EA24C}"/>
          </ac:spMkLst>
        </pc:spChg>
        <pc:spChg chg="mod topLvl">
          <ac:chgData name="Dan Wang" userId="dabee7ba-5895-4ad4-b37d-76e7247287c5" providerId="ADAL" clId="{FE9F66AE-6421-1B4F-87D7-A8682986C043}" dt="2022-12-08T12:36:58.890" v="1350" actId="164"/>
          <ac:spMkLst>
            <pc:docMk/>
            <pc:sldMk cId="668435284" sldId="284"/>
            <ac:spMk id="23" creationId="{DCC43FA3-86FC-999F-9FC3-39D38C588884}"/>
          </ac:spMkLst>
        </pc:spChg>
        <pc:spChg chg="mod topLvl">
          <ac:chgData name="Dan Wang" userId="dabee7ba-5895-4ad4-b37d-76e7247287c5" providerId="ADAL" clId="{FE9F66AE-6421-1B4F-87D7-A8682986C043}" dt="2022-12-08T12:36:58.890" v="1350" actId="164"/>
          <ac:spMkLst>
            <pc:docMk/>
            <pc:sldMk cId="668435284" sldId="284"/>
            <ac:spMk id="24" creationId="{F5B61040-8DDB-0265-1D54-7285F2ACDC4F}"/>
          </ac:spMkLst>
        </pc:spChg>
        <pc:spChg chg="mod topLvl">
          <ac:chgData name="Dan Wang" userId="dabee7ba-5895-4ad4-b37d-76e7247287c5" providerId="ADAL" clId="{FE9F66AE-6421-1B4F-87D7-A8682986C043}" dt="2022-12-08T12:36:58.890" v="1350" actId="164"/>
          <ac:spMkLst>
            <pc:docMk/>
            <pc:sldMk cId="668435284" sldId="284"/>
            <ac:spMk id="25" creationId="{4E473101-4C55-C7B1-0E19-4D406A825514}"/>
          </ac:spMkLst>
        </pc:spChg>
        <pc:spChg chg="mod topLvl">
          <ac:chgData name="Dan Wang" userId="dabee7ba-5895-4ad4-b37d-76e7247287c5" providerId="ADAL" clId="{FE9F66AE-6421-1B4F-87D7-A8682986C043}" dt="2022-12-08T12:36:58.890" v="1350" actId="164"/>
          <ac:spMkLst>
            <pc:docMk/>
            <pc:sldMk cId="668435284" sldId="284"/>
            <ac:spMk id="26" creationId="{6BD06ECE-9EA3-2811-74F1-AF03A0544C6E}"/>
          </ac:spMkLst>
        </pc:spChg>
        <pc:spChg chg="mod topLvl">
          <ac:chgData name="Dan Wang" userId="dabee7ba-5895-4ad4-b37d-76e7247287c5" providerId="ADAL" clId="{FE9F66AE-6421-1B4F-87D7-A8682986C043}" dt="2022-12-08T12:36:58.890" v="1350" actId="164"/>
          <ac:spMkLst>
            <pc:docMk/>
            <pc:sldMk cId="668435284" sldId="284"/>
            <ac:spMk id="27" creationId="{94C49837-6C0F-2253-ADA3-68F66ACBA35D}"/>
          </ac:spMkLst>
        </pc:spChg>
        <pc:spChg chg="mod topLvl">
          <ac:chgData name="Dan Wang" userId="dabee7ba-5895-4ad4-b37d-76e7247287c5" providerId="ADAL" clId="{FE9F66AE-6421-1B4F-87D7-A8682986C043}" dt="2022-12-08T12:36:58.890" v="1350" actId="164"/>
          <ac:spMkLst>
            <pc:docMk/>
            <pc:sldMk cId="668435284" sldId="284"/>
            <ac:spMk id="28" creationId="{825C4FAF-FD0D-90C1-3AC8-DD5917C51114}"/>
          </ac:spMkLst>
        </pc:spChg>
        <pc:spChg chg="mod topLvl">
          <ac:chgData name="Dan Wang" userId="dabee7ba-5895-4ad4-b37d-76e7247287c5" providerId="ADAL" clId="{FE9F66AE-6421-1B4F-87D7-A8682986C043}" dt="2022-12-08T12:36:58.890" v="1350" actId="164"/>
          <ac:spMkLst>
            <pc:docMk/>
            <pc:sldMk cId="668435284" sldId="284"/>
            <ac:spMk id="29" creationId="{CB78EC46-2650-A9C5-2F2F-229096694B18}"/>
          </ac:spMkLst>
        </pc:spChg>
        <pc:spChg chg="mod topLvl">
          <ac:chgData name="Dan Wang" userId="dabee7ba-5895-4ad4-b37d-76e7247287c5" providerId="ADAL" clId="{FE9F66AE-6421-1B4F-87D7-A8682986C043}" dt="2022-12-08T12:36:58.890" v="1350" actId="164"/>
          <ac:spMkLst>
            <pc:docMk/>
            <pc:sldMk cId="668435284" sldId="284"/>
            <ac:spMk id="30" creationId="{B09E08AF-5F80-6CF8-DFF3-67072689B546}"/>
          </ac:spMkLst>
        </pc:spChg>
        <pc:spChg chg="mod topLvl">
          <ac:chgData name="Dan Wang" userId="dabee7ba-5895-4ad4-b37d-76e7247287c5" providerId="ADAL" clId="{FE9F66AE-6421-1B4F-87D7-A8682986C043}" dt="2022-12-08T12:36:58.890" v="1350" actId="164"/>
          <ac:spMkLst>
            <pc:docMk/>
            <pc:sldMk cId="668435284" sldId="284"/>
            <ac:spMk id="31" creationId="{15B896C8-093E-B4C6-86B1-5329E5D972A3}"/>
          </ac:spMkLst>
        </pc:spChg>
        <pc:spChg chg="mod topLvl">
          <ac:chgData name="Dan Wang" userId="dabee7ba-5895-4ad4-b37d-76e7247287c5" providerId="ADAL" clId="{FE9F66AE-6421-1B4F-87D7-A8682986C043}" dt="2022-12-08T12:36:58.890" v="1350" actId="164"/>
          <ac:spMkLst>
            <pc:docMk/>
            <pc:sldMk cId="668435284" sldId="284"/>
            <ac:spMk id="32" creationId="{C9D5EE7E-D817-11CF-56CF-AA1C02DDD62D}"/>
          </ac:spMkLst>
        </pc:spChg>
        <pc:spChg chg="mod topLvl">
          <ac:chgData name="Dan Wang" userId="dabee7ba-5895-4ad4-b37d-76e7247287c5" providerId="ADAL" clId="{FE9F66AE-6421-1B4F-87D7-A8682986C043}" dt="2022-12-08T12:36:58.890" v="1350" actId="164"/>
          <ac:spMkLst>
            <pc:docMk/>
            <pc:sldMk cId="668435284" sldId="284"/>
            <ac:spMk id="33" creationId="{479B6BC6-DB52-3668-7619-4B2530C98ADF}"/>
          </ac:spMkLst>
        </pc:spChg>
        <pc:grpChg chg="add mod">
          <ac:chgData name="Dan Wang" userId="dabee7ba-5895-4ad4-b37d-76e7247287c5" providerId="ADAL" clId="{FE9F66AE-6421-1B4F-87D7-A8682986C043}" dt="2022-12-08T12:36:58.890" v="1350" actId="164"/>
          <ac:grpSpMkLst>
            <pc:docMk/>
            <pc:sldMk cId="668435284" sldId="284"/>
            <ac:grpSpMk id="7" creationId="{B36E66F2-87D2-9930-F767-7FE574D08965}"/>
          </ac:grpSpMkLst>
        </pc:grpChg>
        <pc:grpChg chg="del">
          <ac:chgData name="Dan Wang" userId="dabee7ba-5895-4ad4-b37d-76e7247287c5" providerId="ADAL" clId="{FE9F66AE-6421-1B4F-87D7-A8682986C043}" dt="2022-12-08T12:33:27.085" v="1301" actId="165"/>
          <ac:grpSpMkLst>
            <pc:docMk/>
            <pc:sldMk cId="668435284" sldId="284"/>
            <ac:grpSpMk id="21" creationId="{CEA889B9-BB8B-C578-75B8-B56F86329F3C}"/>
          </ac:grpSpMkLst>
        </pc:grpChg>
        <pc:picChg chg="add del mod">
          <ac:chgData name="Dan Wang" userId="dabee7ba-5895-4ad4-b37d-76e7247287c5" providerId="ADAL" clId="{FE9F66AE-6421-1B4F-87D7-A8682986C043}" dt="2022-12-08T11:30:32.752" v="843" actId="478"/>
          <ac:picMkLst>
            <pc:docMk/>
            <pc:sldMk cId="668435284" sldId="284"/>
            <ac:picMk id="4" creationId="{BCA23105-12CB-B4A6-22A9-082E8DA302C5}"/>
          </ac:picMkLst>
        </pc:picChg>
        <pc:picChg chg="del">
          <ac:chgData name="Dan Wang" userId="dabee7ba-5895-4ad4-b37d-76e7247287c5" providerId="ADAL" clId="{FE9F66AE-6421-1B4F-87D7-A8682986C043}" dt="2022-12-08T09:00:40.923" v="217" actId="478"/>
          <ac:picMkLst>
            <pc:docMk/>
            <pc:sldMk cId="668435284" sldId="284"/>
            <ac:picMk id="6" creationId="{810B86C1-52B7-068E-2980-73688EAB91EE}"/>
          </ac:picMkLst>
        </pc:picChg>
        <pc:picChg chg="del">
          <ac:chgData name="Dan Wang" userId="dabee7ba-5895-4ad4-b37d-76e7247287c5" providerId="ADAL" clId="{FE9F66AE-6421-1B4F-87D7-A8682986C043}" dt="2022-12-08T09:01:10.048" v="218" actId="478"/>
          <ac:picMkLst>
            <pc:docMk/>
            <pc:sldMk cId="668435284" sldId="284"/>
            <ac:picMk id="7" creationId="{137D3084-59D2-0DF6-A890-AEB18E652527}"/>
          </ac:picMkLst>
        </pc:picChg>
        <pc:picChg chg="add mod">
          <ac:chgData name="Dan Wang" userId="dabee7ba-5895-4ad4-b37d-76e7247287c5" providerId="ADAL" clId="{FE9F66AE-6421-1B4F-87D7-A8682986C043}" dt="2022-12-08T11:31:04.203" v="844" actId="1076"/>
          <ac:picMkLst>
            <pc:docMk/>
            <pc:sldMk cId="668435284" sldId="284"/>
            <ac:picMk id="10" creationId="{7F5C7500-8E5C-1CD6-33BA-953F99BB7125}"/>
          </ac:picMkLst>
        </pc:picChg>
        <pc:picChg chg="add del mod">
          <ac:chgData name="Dan Wang" userId="dabee7ba-5895-4ad4-b37d-76e7247287c5" providerId="ADAL" clId="{FE9F66AE-6421-1B4F-87D7-A8682986C043}" dt="2022-12-08T09:21:57.049" v="358" actId="478"/>
          <ac:picMkLst>
            <pc:docMk/>
            <pc:sldMk cId="668435284" sldId="284"/>
            <ac:picMk id="11" creationId="{E23639DF-8A62-C8FA-F297-022ACEFF7845}"/>
          </ac:picMkLst>
        </pc:picChg>
      </pc:sldChg>
      <pc:sldChg chg="del">
        <pc:chgData name="Dan Wang" userId="dabee7ba-5895-4ad4-b37d-76e7247287c5" providerId="ADAL" clId="{FE9F66AE-6421-1B4F-87D7-A8682986C043}" dt="2022-12-08T06:42:58.941" v="0" actId="2696"/>
        <pc:sldMkLst>
          <pc:docMk/>
          <pc:sldMk cId="4100986961" sldId="285"/>
        </pc:sldMkLst>
      </pc:sldChg>
      <pc:sldChg chg="addSp delSp modSp del mod">
        <pc:chgData name="Dan Wang" userId="dabee7ba-5895-4ad4-b37d-76e7247287c5" providerId="ADAL" clId="{FE9F66AE-6421-1B4F-87D7-A8682986C043}" dt="2022-12-08T20:05:45.018" v="2910" actId="2696"/>
        <pc:sldMkLst>
          <pc:docMk/>
          <pc:sldMk cId="2914620613" sldId="286"/>
        </pc:sldMkLst>
        <pc:spChg chg="mod">
          <ac:chgData name="Dan Wang" userId="dabee7ba-5895-4ad4-b37d-76e7247287c5" providerId="ADAL" clId="{FE9F66AE-6421-1B4F-87D7-A8682986C043}" dt="2022-12-08T12:38:18.939" v="1363"/>
          <ac:spMkLst>
            <pc:docMk/>
            <pc:sldMk cId="2914620613" sldId="286"/>
            <ac:spMk id="4" creationId="{6B27EC44-A13C-FA9E-7B0B-04B3BCF03E09}"/>
          </ac:spMkLst>
        </pc:spChg>
        <pc:spChg chg="mod">
          <ac:chgData name="Dan Wang" userId="dabee7ba-5895-4ad4-b37d-76e7247287c5" providerId="ADAL" clId="{FE9F66AE-6421-1B4F-87D7-A8682986C043}" dt="2022-12-08T12:38:18.939" v="1363"/>
          <ac:spMkLst>
            <pc:docMk/>
            <pc:sldMk cId="2914620613" sldId="286"/>
            <ac:spMk id="8" creationId="{C39AABC8-07D9-1F9F-4B92-43251EA40CD7}"/>
          </ac:spMkLst>
        </pc:spChg>
        <pc:spChg chg="mod">
          <ac:chgData name="Dan Wang" userId="dabee7ba-5895-4ad4-b37d-76e7247287c5" providerId="ADAL" clId="{FE9F66AE-6421-1B4F-87D7-A8682986C043}" dt="2022-12-08T12:38:18.939" v="1363"/>
          <ac:spMkLst>
            <pc:docMk/>
            <pc:sldMk cId="2914620613" sldId="286"/>
            <ac:spMk id="9" creationId="{777D460E-4AF0-9A7A-E701-E999863A686C}"/>
          </ac:spMkLst>
        </pc:spChg>
        <pc:spChg chg="mod">
          <ac:chgData name="Dan Wang" userId="dabee7ba-5895-4ad4-b37d-76e7247287c5" providerId="ADAL" clId="{FE9F66AE-6421-1B4F-87D7-A8682986C043}" dt="2022-12-08T12:38:18.939" v="1363"/>
          <ac:spMkLst>
            <pc:docMk/>
            <pc:sldMk cId="2914620613" sldId="286"/>
            <ac:spMk id="10" creationId="{1F5DAB38-8ED2-7CF9-E10D-68346878D88B}"/>
          </ac:spMkLst>
        </pc:spChg>
        <pc:spChg chg="mod">
          <ac:chgData name="Dan Wang" userId="dabee7ba-5895-4ad4-b37d-76e7247287c5" providerId="ADAL" clId="{FE9F66AE-6421-1B4F-87D7-A8682986C043}" dt="2022-12-08T12:38:18.939" v="1363"/>
          <ac:spMkLst>
            <pc:docMk/>
            <pc:sldMk cId="2914620613" sldId="286"/>
            <ac:spMk id="11" creationId="{2F1FC795-E909-AFCD-7938-D9D0FA2194DF}"/>
          </ac:spMkLst>
        </pc:spChg>
        <pc:spChg chg="mod">
          <ac:chgData name="Dan Wang" userId="dabee7ba-5895-4ad4-b37d-76e7247287c5" providerId="ADAL" clId="{FE9F66AE-6421-1B4F-87D7-A8682986C043}" dt="2022-12-08T12:38:18.939" v="1363"/>
          <ac:spMkLst>
            <pc:docMk/>
            <pc:sldMk cId="2914620613" sldId="286"/>
            <ac:spMk id="12" creationId="{9A2325E0-3560-5B55-3AE1-C2E44FDCDB5C}"/>
          </ac:spMkLst>
        </pc:spChg>
        <pc:spChg chg="mod">
          <ac:chgData name="Dan Wang" userId="dabee7ba-5895-4ad4-b37d-76e7247287c5" providerId="ADAL" clId="{FE9F66AE-6421-1B4F-87D7-A8682986C043}" dt="2022-12-08T12:38:18.939" v="1363"/>
          <ac:spMkLst>
            <pc:docMk/>
            <pc:sldMk cId="2914620613" sldId="286"/>
            <ac:spMk id="13" creationId="{14CCA614-3588-3040-3416-BE771E3A4A88}"/>
          </ac:spMkLst>
        </pc:spChg>
        <pc:spChg chg="mod">
          <ac:chgData name="Dan Wang" userId="dabee7ba-5895-4ad4-b37d-76e7247287c5" providerId="ADAL" clId="{FE9F66AE-6421-1B4F-87D7-A8682986C043}" dt="2022-12-08T12:38:18.939" v="1363"/>
          <ac:spMkLst>
            <pc:docMk/>
            <pc:sldMk cId="2914620613" sldId="286"/>
            <ac:spMk id="14" creationId="{93ECEA4C-EE1F-A7A1-D139-AF145BC8CCA6}"/>
          </ac:spMkLst>
        </pc:spChg>
        <pc:spChg chg="mod">
          <ac:chgData name="Dan Wang" userId="dabee7ba-5895-4ad4-b37d-76e7247287c5" providerId="ADAL" clId="{FE9F66AE-6421-1B4F-87D7-A8682986C043}" dt="2022-12-08T12:38:18.939" v="1363"/>
          <ac:spMkLst>
            <pc:docMk/>
            <pc:sldMk cId="2914620613" sldId="286"/>
            <ac:spMk id="15" creationId="{4388ADEA-4590-EEC2-59DB-044F35446849}"/>
          </ac:spMkLst>
        </pc:spChg>
        <pc:spChg chg="mod">
          <ac:chgData name="Dan Wang" userId="dabee7ba-5895-4ad4-b37d-76e7247287c5" providerId="ADAL" clId="{FE9F66AE-6421-1B4F-87D7-A8682986C043}" dt="2022-12-08T12:38:18.939" v="1363"/>
          <ac:spMkLst>
            <pc:docMk/>
            <pc:sldMk cId="2914620613" sldId="286"/>
            <ac:spMk id="16" creationId="{CDD6EE5A-8D57-683C-D315-73223CB07FDE}"/>
          </ac:spMkLst>
        </pc:spChg>
        <pc:spChg chg="mod">
          <ac:chgData name="Dan Wang" userId="dabee7ba-5895-4ad4-b37d-76e7247287c5" providerId="ADAL" clId="{FE9F66AE-6421-1B4F-87D7-A8682986C043}" dt="2022-12-08T12:38:18.939" v="1363"/>
          <ac:spMkLst>
            <pc:docMk/>
            <pc:sldMk cId="2914620613" sldId="286"/>
            <ac:spMk id="17" creationId="{31F38240-4120-967A-2F15-C8F374E0A2D3}"/>
          </ac:spMkLst>
        </pc:spChg>
        <pc:spChg chg="mod">
          <ac:chgData name="Dan Wang" userId="dabee7ba-5895-4ad4-b37d-76e7247287c5" providerId="ADAL" clId="{FE9F66AE-6421-1B4F-87D7-A8682986C043}" dt="2022-12-08T12:38:18.939" v="1363"/>
          <ac:spMkLst>
            <pc:docMk/>
            <pc:sldMk cId="2914620613" sldId="286"/>
            <ac:spMk id="18" creationId="{85F6D228-EADA-62AA-42C0-644864EEC18F}"/>
          </ac:spMkLst>
        </pc:spChg>
        <pc:spChg chg="mod">
          <ac:chgData name="Dan Wang" userId="dabee7ba-5895-4ad4-b37d-76e7247287c5" providerId="ADAL" clId="{FE9F66AE-6421-1B4F-87D7-A8682986C043}" dt="2022-12-08T13:00:11.210" v="1404"/>
          <ac:spMkLst>
            <pc:docMk/>
            <pc:sldMk cId="2914620613" sldId="286"/>
            <ac:spMk id="33" creationId="{E17842DC-3EFF-562A-462F-1BF4DA425335}"/>
          </ac:spMkLst>
        </pc:spChg>
        <pc:spChg chg="mod">
          <ac:chgData name="Dan Wang" userId="dabee7ba-5895-4ad4-b37d-76e7247287c5" providerId="ADAL" clId="{FE9F66AE-6421-1B4F-87D7-A8682986C043}" dt="2022-12-08T13:00:11.210" v="1404"/>
          <ac:spMkLst>
            <pc:docMk/>
            <pc:sldMk cId="2914620613" sldId="286"/>
            <ac:spMk id="34" creationId="{6720564A-F6C4-FC50-B181-6AC1FD5D0824}"/>
          </ac:spMkLst>
        </pc:spChg>
        <pc:spChg chg="mod">
          <ac:chgData name="Dan Wang" userId="dabee7ba-5895-4ad4-b37d-76e7247287c5" providerId="ADAL" clId="{FE9F66AE-6421-1B4F-87D7-A8682986C043}" dt="2022-12-08T13:00:11.210" v="1404"/>
          <ac:spMkLst>
            <pc:docMk/>
            <pc:sldMk cId="2914620613" sldId="286"/>
            <ac:spMk id="35" creationId="{DB08F3BB-DB73-D19E-32B6-B1246CA75D94}"/>
          </ac:spMkLst>
        </pc:spChg>
        <pc:spChg chg="mod">
          <ac:chgData name="Dan Wang" userId="dabee7ba-5895-4ad4-b37d-76e7247287c5" providerId="ADAL" clId="{FE9F66AE-6421-1B4F-87D7-A8682986C043}" dt="2022-12-08T13:00:11.210" v="1404"/>
          <ac:spMkLst>
            <pc:docMk/>
            <pc:sldMk cId="2914620613" sldId="286"/>
            <ac:spMk id="36" creationId="{A5402591-B84E-7FAA-BC54-8B79E8DE9F02}"/>
          </ac:spMkLst>
        </pc:spChg>
        <pc:spChg chg="mod">
          <ac:chgData name="Dan Wang" userId="dabee7ba-5895-4ad4-b37d-76e7247287c5" providerId="ADAL" clId="{FE9F66AE-6421-1B4F-87D7-A8682986C043}" dt="2022-12-08T13:00:11.210" v="1404"/>
          <ac:spMkLst>
            <pc:docMk/>
            <pc:sldMk cId="2914620613" sldId="286"/>
            <ac:spMk id="37" creationId="{7F7F73F6-2E78-B137-1C04-2BC2D7322B0A}"/>
          </ac:spMkLst>
        </pc:spChg>
        <pc:spChg chg="mod">
          <ac:chgData name="Dan Wang" userId="dabee7ba-5895-4ad4-b37d-76e7247287c5" providerId="ADAL" clId="{FE9F66AE-6421-1B4F-87D7-A8682986C043}" dt="2022-12-08T13:00:11.210" v="1404"/>
          <ac:spMkLst>
            <pc:docMk/>
            <pc:sldMk cId="2914620613" sldId="286"/>
            <ac:spMk id="38" creationId="{4C9CE8ED-C295-7050-793C-89E31E1B2138}"/>
          </ac:spMkLst>
        </pc:spChg>
        <pc:spChg chg="mod">
          <ac:chgData name="Dan Wang" userId="dabee7ba-5895-4ad4-b37d-76e7247287c5" providerId="ADAL" clId="{FE9F66AE-6421-1B4F-87D7-A8682986C043}" dt="2022-12-08T13:00:11.210" v="1404"/>
          <ac:spMkLst>
            <pc:docMk/>
            <pc:sldMk cId="2914620613" sldId="286"/>
            <ac:spMk id="39" creationId="{E5AA020E-73BC-F645-4891-1A4898B756AC}"/>
          </ac:spMkLst>
        </pc:spChg>
        <pc:spChg chg="mod">
          <ac:chgData name="Dan Wang" userId="dabee7ba-5895-4ad4-b37d-76e7247287c5" providerId="ADAL" clId="{FE9F66AE-6421-1B4F-87D7-A8682986C043}" dt="2022-12-08T13:00:11.210" v="1404"/>
          <ac:spMkLst>
            <pc:docMk/>
            <pc:sldMk cId="2914620613" sldId="286"/>
            <ac:spMk id="40" creationId="{3A1CFF47-C983-A136-120E-598F095DAF09}"/>
          </ac:spMkLst>
        </pc:spChg>
        <pc:spChg chg="mod">
          <ac:chgData name="Dan Wang" userId="dabee7ba-5895-4ad4-b37d-76e7247287c5" providerId="ADAL" clId="{FE9F66AE-6421-1B4F-87D7-A8682986C043}" dt="2022-12-08T13:00:11.210" v="1404"/>
          <ac:spMkLst>
            <pc:docMk/>
            <pc:sldMk cId="2914620613" sldId="286"/>
            <ac:spMk id="41" creationId="{FB9F2D49-720F-CBD8-0A19-FDC0882D088A}"/>
          </ac:spMkLst>
        </pc:spChg>
        <pc:spChg chg="mod">
          <ac:chgData name="Dan Wang" userId="dabee7ba-5895-4ad4-b37d-76e7247287c5" providerId="ADAL" clId="{FE9F66AE-6421-1B4F-87D7-A8682986C043}" dt="2022-12-08T13:00:11.210" v="1404"/>
          <ac:spMkLst>
            <pc:docMk/>
            <pc:sldMk cId="2914620613" sldId="286"/>
            <ac:spMk id="42" creationId="{BD9D07EC-767E-8C90-1971-3542086A6A6B}"/>
          </ac:spMkLst>
        </pc:spChg>
        <pc:spChg chg="mod">
          <ac:chgData name="Dan Wang" userId="dabee7ba-5895-4ad4-b37d-76e7247287c5" providerId="ADAL" clId="{FE9F66AE-6421-1B4F-87D7-A8682986C043}" dt="2022-12-08T13:00:11.210" v="1404"/>
          <ac:spMkLst>
            <pc:docMk/>
            <pc:sldMk cId="2914620613" sldId="286"/>
            <ac:spMk id="43" creationId="{93454A3A-1935-698D-4061-FDA5576E5680}"/>
          </ac:spMkLst>
        </pc:spChg>
        <pc:spChg chg="mod">
          <ac:chgData name="Dan Wang" userId="dabee7ba-5895-4ad4-b37d-76e7247287c5" providerId="ADAL" clId="{FE9F66AE-6421-1B4F-87D7-A8682986C043}" dt="2022-12-08T13:00:11.210" v="1404"/>
          <ac:spMkLst>
            <pc:docMk/>
            <pc:sldMk cId="2914620613" sldId="286"/>
            <ac:spMk id="44" creationId="{7328371F-6A07-93BE-36B2-AD748FBC4734}"/>
          </ac:spMkLst>
        </pc:spChg>
        <pc:spChg chg="add del mod">
          <ac:chgData name="Dan Wang" userId="dabee7ba-5895-4ad4-b37d-76e7247287c5" providerId="ADAL" clId="{FE9F66AE-6421-1B4F-87D7-A8682986C043}" dt="2022-12-08T20:00:40.927" v="2832" actId="478"/>
          <ac:spMkLst>
            <pc:docMk/>
            <pc:sldMk cId="2914620613" sldId="286"/>
            <ac:spMk id="60" creationId="{D84F5F0C-7577-0A32-7B2A-4EC10DF313EB}"/>
          </ac:spMkLst>
        </pc:spChg>
        <pc:grpChg chg="add del mod">
          <ac:chgData name="Dan Wang" userId="dabee7ba-5895-4ad4-b37d-76e7247287c5" providerId="ADAL" clId="{FE9F66AE-6421-1B4F-87D7-A8682986C043}" dt="2022-12-08T13:00:10.676" v="1403" actId="478"/>
          <ac:grpSpMkLst>
            <pc:docMk/>
            <pc:sldMk cId="2914620613" sldId="286"/>
            <ac:grpSpMk id="3" creationId="{5606B657-F563-F100-BA5B-E24D93F95BF7}"/>
          </ac:grpSpMkLst>
        </pc:grpChg>
        <pc:grpChg chg="del">
          <ac:chgData name="Dan Wang" userId="dabee7ba-5895-4ad4-b37d-76e7247287c5" providerId="ADAL" clId="{FE9F66AE-6421-1B4F-87D7-A8682986C043}" dt="2022-12-08T12:38:18.690" v="1362" actId="478"/>
          <ac:grpSpMkLst>
            <pc:docMk/>
            <pc:sldMk cId="2914620613" sldId="286"/>
            <ac:grpSpMk id="19" creationId="{A7BDF851-66C3-0A98-E9C0-16CA8A3561F1}"/>
          </ac:grpSpMkLst>
        </pc:grpChg>
        <pc:grpChg chg="add mod">
          <ac:chgData name="Dan Wang" userId="dabee7ba-5895-4ad4-b37d-76e7247287c5" providerId="ADAL" clId="{FE9F66AE-6421-1B4F-87D7-A8682986C043}" dt="2022-12-08T13:00:11.210" v="1404"/>
          <ac:grpSpMkLst>
            <pc:docMk/>
            <pc:sldMk cId="2914620613" sldId="286"/>
            <ac:grpSpMk id="32" creationId="{DF2E97A8-401A-D9E2-7E1A-65E04858A799}"/>
          </ac:grpSpMkLst>
        </pc:grpChg>
        <pc:picChg chg="del">
          <ac:chgData name="Dan Wang" userId="dabee7ba-5895-4ad4-b37d-76e7247287c5" providerId="ADAL" clId="{FE9F66AE-6421-1B4F-87D7-A8682986C043}" dt="2022-12-08T20:00:37.302" v="2831" actId="478"/>
          <ac:picMkLst>
            <pc:docMk/>
            <pc:sldMk cId="2914620613" sldId="286"/>
            <ac:picMk id="7" creationId="{6BA9889D-5CD3-7AB3-6BB8-C57873B00B2D}"/>
          </ac:picMkLst>
        </pc:picChg>
      </pc:sldChg>
      <pc:sldChg chg="addSp delSp modSp mod">
        <pc:chgData name="Dan Wang" userId="dabee7ba-5895-4ad4-b37d-76e7247287c5" providerId="ADAL" clId="{FE9F66AE-6421-1B4F-87D7-A8682986C043}" dt="2022-12-08T20:08:05.871" v="2980" actId="20577"/>
        <pc:sldMkLst>
          <pc:docMk/>
          <pc:sldMk cId="2682568470" sldId="287"/>
        </pc:sldMkLst>
        <pc:spChg chg="mod">
          <ac:chgData name="Dan Wang" userId="dabee7ba-5895-4ad4-b37d-76e7247287c5" providerId="ADAL" clId="{FE9F66AE-6421-1B4F-87D7-A8682986C043}" dt="2022-12-08T12:38:29.658" v="1366"/>
          <ac:spMkLst>
            <pc:docMk/>
            <pc:sldMk cId="2682568470" sldId="287"/>
            <ac:spMk id="6" creationId="{30C98D92-CFBC-9B2F-4DAF-39BC074BE657}"/>
          </ac:spMkLst>
        </pc:spChg>
        <pc:spChg chg="mod">
          <ac:chgData name="Dan Wang" userId="dabee7ba-5895-4ad4-b37d-76e7247287c5" providerId="ADAL" clId="{FE9F66AE-6421-1B4F-87D7-A8682986C043}" dt="2022-12-08T20:08:05.871" v="2980" actId="20577"/>
          <ac:spMkLst>
            <pc:docMk/>
            <pc:sldMk cId="2682568470" sldId="287"/>
            <ac:spMk id="7" creationId="{7D6FF399-D011-662A-4EA0-4295564AD9DE}"/>
          </ac:spMkLst>
        </pc:spChg>
        <pc:spChg chg="mod">
          <ac:chgData name="Dan Wang" userId="dabee7ba-5895-4ad4-b37d-76e7247287c5" providerId="ADAL" clId="{FE9F66AE-6421-1B4F-87D7-A8682986C043}" dt="2022-12-08T12:38:29.658" v="1366"/>
          <ac:spMkLst>
            <pc:docMk/>
            <pc:sldMk cId="2682568470" sldId="287"/>
            <ac:spMk id="8" creationId="{C25C5FF6-DCEE-7EB1-B0ED-80C48FF60960}"/>
          </ac:spMkLst>
        </pc:spChg>
        <pc:spChg chg="mod">
          <ac:chgData name="Dan Wang" userId="dabee7ba-5895-4ad4-b37d-76e7247287c5" providerId="ADAL" clId="{FE9F66AE-6421-1B4F-87D7-A8682986C043}" dt="2022-12-08T12:38:29.658" v="1366"/>
          <ac:spMkLst>
            <pc:docMk/>
            <pc:sldMk cId="2682568470" sldId="287"/>
            <ac:spMk id="9" creationId="{F3F7D826-CD49-D047-CAEA-4E1618DDFA75}"/>
          </ac:spMkLst>
        </pc:spChg>
        <pc:spChg chg="mod">
          <ac:chgData name="Dan Wang" userId="dabee7ba-5895-4ad4-b37d-76e7247287c5" providerId="ADAL" clId="{FE9F66AE-6421-1B4F-87D7-A8682986C043}" dt="2022-12-08T12:38:29.658" v="1366"/>
          <ac:spMkLst>
            <pc:docMk/>
            <pc:sldMk cId="2682568470" sldId="287"/>
            <ac:spMk id="10" creationId="{CC6DE86B-120F-E7FB-498C-49CF8C0602A5}"/>
          </ac:spMkLst>
        </pc:spChg>
        <pc:spChg chg="mod">
          <ac:chgData name="Dan Wang" userId="dabee7ba-5895-4ad4-b37d-76e7247287c5" providerId="ADAL" clId="{FE9F66AE-6421-1B4F-87D7-A8682986C043}" dt="2022-12-08T12:59:39.845" v="1397" actId="207"/>
          <ac:spMkLst>
            <pc:docMk/>
            <pc:sldMk cId="2682568470" sldId="287"/>
            <ac:spMk id="11" creationId="{2EAAFE3A-89FE-DE40-B478-76A81FD133D5}"/>
          </ac:spMkLst>
        </pc:spChg>
        <pc:spChg chg="mod">
          <ac:chgData name="Dan Wang" userId="dabee7ba-5895-4ad4-b37d-76e7247287c5" providerId="ADAL" clId="{FE9F66AE-6421-1B4F-87D7-A8682986C043}" dt="2022-12-08T12:59:55.892" v="1400" actId="207"/>
          <ac:spMkLst>
            <pc:docMk/>
            <pc:sldMk cId="2682568470" sldId="287"/>
            <ac:spMk id="12" creationId="{B3FA6139-84F1-563A-444A-C0B5407F6126}"/>
          </ac:spMkLst>
        </pc:spChg>
        <pc:spChg chg="mod">
          <ac:chgData name="Dan Wang" userId="dabee7ba-5895-4ad4-b37d-76e7247287c5" providerId="ADAL" clId="{FE9F66AE-6421-1B4F-87D7-A8682986C043}" dt="2022-12-08T12:38:29.658" v="1366"/>
          <ac:spMkLst>
            <pc:docMk/>
            <pc:sldMk cId="2682568470" sldId="287"/>
            <ac:spMk id="13" creationId="{8C7833B6-8657-E7A6-0A5E-FA083EAE1EE7}"/>
          </ac:spMkLst>
        </pc:spChg>
        <pc:spChg chg="mod">
          <ac:chgData name="Dan Wang" userId="dabee7ba-5895-4ad4-b37d-76e7247287c5" providerId="ADAL" clId="{FE9F66AE-6421-1B4F-87D7-A8682986C043}" dt="2022-12-08T12:38:29.658" v="1366"/>
          <ac:spMkLst>
            <pc:docMk/>
            <pc:sldMk cId="2682568470" sldId="287"/>
            <ac:spMk id="14" creationId="{A1EE3FB5-309B-D166-A07B-DB718AABAC9D}"/>
          </ac:spMkLst>
        </pc:spChg>
        <pc:spChg chg="mod">
          <ac:chgData name="Dan Wang" userId="dabee7ba-5895-4ad4-b37d-76e7247287c5" providerId="ADAL" clId="{FE9F66AE-6421-1B4F-87D7-A8682986C043}" dt="2022-12-08T12:38:29.658" v="1366"/>
          <ac:spMkLst>
            <pc:docMk/>
            <pc:sldMk cId="2682568470" sldId="287"/>
            <ac:spMk id="15" creationId="{9E244543-9283-0998-EFC4-47B43A421956}"/>
          </ac:spMkLst>
        </pc:spChg>
        <pc:spChg chg="mod">
          <ac:chgData name="Dan Wang" userId="dabee7ba-5895-4ad4-b37d-76e7247287c5" providerId="ADAL" clId="{FE9F66AE-6421-1B4F-87D7-A8682986C043}" dt="2022-12-08T12:38:29.658" v="1366"/>
          <ac:spMkLst>
            <pc:docMk/>
            <pc:sldMk cId="2682568470" sldId="287"/>
            <ac:spMk id="16" creationId="{6587A930-5755-C891-DDE8-2A4797F7984E}"/>
          </ac:spMkLst>
        </pc:spChg>
        <pc:spChg chg="mod">
          <ac:chgData name="Dan Wang" userId="dabee7ba-5895-4ad4-b37d-76e7247287c5" providerId="ADAL" clId="{FE9F66AE-6421-1B4F-87D7-A8682986C043}" dt="2022-12-08T12:38:29.658" v="1366"/>
          <ac:spMkLst>
            <pc:docMk/>
            <pc:sldMk cId="2682568470" sldId="287"/>
            <ac:spMk id="17" creationId="{B6229F7D-ED2D-ECBD-5242-419D90FB4A89}"/>
          </ac:spMkLst>
        </pc:spChg>
        <pc:spChg chg="mod">
          <ac:chgData name="Dan Wang" userId="dabee7ba-5895-4ad4-b37d-76e7247287c5" providerId="ADAL" clId="{FE9F66AE-6421-1B4F-87D7-A8682986C043}" dt="2022-12-08T12:38:29.658" v="1366"/>
          <ac:spMkLst>
            <pc:docMk/>
            <pc:sldMk cId="2682568470" sldId="287"/>
            <ac:spMk id="18" creationId="{60F4E8B6-C541-0C6A-F7B5-7D147B8FB66C}"/>
          </ac:spMkLst>
        </pc:spChg>
        <pc:spChg chg="add del mod">
          <ac:chgData name="Dan Wang" userId="dabee7ba-5895-4ad4-b37d-76e7247287c5" providerId="ADAL" clId="{FE9F66AE-6421-1B4F-87D7-A8682986C043}" dt="2022-12-08T12:58:55.906" v="1396"/>
          <ac:spMkLst>
            <pc:docMk/>
            <pc:sldMk cId="2682568470" sldId="287"/>
            <ac:spMk id="32" creationId="{A4EA29F6-13AE-A887-4825-9A10AF98D2EB}"/>
          </ac:spMkLst>
        </pc:spChg>
        <pc:grpChg chg="add mod">
          <ac:chgData name="Dan Wang" userId="dabee7ba-5895-4ad4-b37d-76e7247287c5" providerId="ADAL" clId="{FE9F66AE-6421-1B4F-87D7-A8682986C043}" dt="2022-12-08T12:38:29.658" v="1366"/>
          <ac:grpSpMkLst>
            <pc:docMk/>
            <pc:sldMk cId="2682568470" sldId="287"/>
            <ac:grpSpMk id="3" creationId="{1F5F7315-33F9-29E2-AF17-05F56149B7F7}"/>
          </ac:grpSpMkLst>
        </pc:grpChg>
        <pc:grpChg chg="del">
          <ac:chgData name="Dan Wang" userId="dabee7ba-5895-4ad4-b37d-76e7247287c5" providerId="ADAL" clId="{FE9F66AE-6421-1B4F-87D7-A8682986C043}" dt="2022-12-08T12:38:07.461" v="1359" actId="478"/>
          <ac:grpSpMkLst>
            <pc:docMk/>
            <pc:sldMk cId="2682568470" sldId="287"/>
            <ac:grpSpMk id="19" creationId="{D7521F2F-BE49-63FB-C5BA-7913C155BE02}"/>
          </ac:grpSpMkLst>
        </pc:grpChg>
      </pc:sldChg>
      <pc:sldChg chg="addSp delSp modSp mod">
        <pc:chgData name="Dan Wang" userId="dabee7ba-5895-4ad4-b37d-76e7247287c5" providerId="ADAL" clId="{FE9F66AE-6421-1B4F-87D7-A8682986C043}" dt="2022-12-08T12:39:22.844" v="1390" actId="478"/>
        <pc:sldMkLst>
          <pc:docMk/>
          <pc:sldMk cId="910542352" sldId="289"/>
        </pc:sldMkLst>
        <pc:spChg chg="add mod">
          <ac:chgData name="Dan Wang" userId="dabee7ba-5895-4ad4-b37d-76e7247287c5" providerId="ADAL" clId="{FE9F66AE-6421-1B4F-87D7-A8682986C043}" dt="2022-12-08T12:39:22.844" v="1390" actId="478"/>
          <ac:spMkLst>
            <pc:docMk/>
            <pc:sldMk cId="910542352" sldId="289"/>
            <ac:spMk id="5" creationId="{7F1C3D04-5FD6-D881-1FFB-D4D9B15DE695}"/>
          </ac:spMkLst>
        </pc:spChg>
        <pc:graphicFrameChg chg="del mod">
          <ac:chgData name="Dan Wang" userId="dabee7ba-5895-4ad4-b37d-76e7247287c5" providerId="ADAL" clId="{FE9F66AE-6421-1B4F-87D7-A8682986C043}" dt="2022-12-08T12:39:22.844" v="1390" actId="478"/>
          <ac:graphicFrameMkLst>
            <pc:docMk/>
            <pc:sldMk cId="910542352" sldId="289"/>
            <ac:graphicFrameMk id="7" creationId="{A2EEE2A9-DFC8-AC57-B9CE-24CF902F705F}"/>
          </ac:graphicFrameMkLst>
        </pc:graphicFrameChg>
      </pc:sldChg>
      <pc:sldChg chg="del">
        <pc:chgData name="Dan Wang" userId="dabee7ba-5895-4ad4-b37d-76e7247287c5" providerId="ADAL" clId="{FE9F66AE-6421-1B4F-87D7-A8682986C043}" dt="2022-12-08T08:18:30.356" v="215" actId="2696"/>
        <pc:sldMkLst>
          <pc:docMk/>
          <pc:sldMk cId="1196215837" sldId="290"/>
        </pc:sldMkLst>
      </pc:sldChg>
      <pc:sldChg chg="del">
        <pc:chgData name="Dan Wang" userId="dabee7ba-5895-4ad4-b37d-76e7247287c5" providerId="ADAL" clId="{FE9F66AE-6421-1B4F-87D7-A8682986C043}" dt="2022-12-08T08:18:32.427" v="216" actId="2696"/>
        <pc:sldMkLst>
          <pc:docMk/>
          <pc:sldMk cId="1405772387" sldId="291"/>
        </pc:sldMkLst>
      </pc:sldChg>
      <pc:sldChg chg="del">
        <pc:chgData name="Dan Wang" userId="dabee7ba-5895-4ad4-b37d-76e7247287c5" providerId="ADAL" clId="{FE9F66AE-6421-1B4F-87D7-A8682986C043}" dt="2022-12-08T06:43:44.921" v="1" actId="2696"/>
        <pc:sldMkLst>
          <pc:docMk/>
          <pc:sldMk cId="555416044" sldId="292"/>
        </pc:sldMkLst>
      </pc:sldChg>
      <pc:sldChg chg="addSp delSp modSp add del mod">
        <pc:chgData name="Dan Wang" userId="dabee7ba-5895-4ad4-b37d-76e7247287c5" providerId="ADAL" clId="{FE9F66AE-6421-1B4F-87D7-A8682986C043}" dt="2022-12-08T07:32:34.215" v="23" actId="2696"/>
        <pc:sldMkLst>
          <pc:docMk/>
          <pc:sldMk cId="1030296285" sldId="292"/>
        </pc:sldMkLst>
        <pc:spChg chg="add del">
          <ac:chgData name="Dan Wang" userId="dabee7ba-5895-4ad4-b37d-76e7247287c5" providerId="ADAL" clId="{FE9F66AE-6421-1B4F-87D7-A8682986C043}" dt="2022-12-08T07:30:51.264" v="15" actId="478"/>
          <ac:spMkLst>
            <pc:docMk/>
            <pc:sldMk cId="1030296285" sldId="292"/>
            <ac:spMk id="3" creationId="{E848738F-59A6-291E-BAF9-99DE1F65C6BE}"/>
          </ac:spMkLst>
        </pc:spChg>
        <pc:spChg chg="add del mod">
          <ac:chgData name="Dan Wang" userId="dabee7ba-5895-4ad4-b37d-76e7247287c5" providerId="ADAL" clId="{FE9F66AE-6421-1B4F-87D7-A8682986C043}" dt="2022-12-08T07:31:41.246" v="18"/>
          <ac:spMkLst>
            <pc:docMk/>
            <pc:sldMk cId="1030296285" sldId="292"/>
            <ac:spMk id="5" creationId="{F458EB5A-6CB1-D318-5C61-4F5D2AD9FA42}"/>
          </ac:spMkLst>
        </pc:spChg>
      </pc:sldChg>
      <pc:sldChg chg="modSp add del mod ord">
        <pc:chgData name="Dan Wang" userId="dabee7ba-5895-4ad4-b37d-76e7247287c5" providerId="ADAL" clId="{FE9F66AE-6421-1B4F-87D7-A8682986C043}" dt="2022-12-08T07:33:58.633" v="47" actId="2696"/>
        <pc:sldMkLst>
          <pc:docMk/>
          <pc:sldMk cId="4283781965" sldId="293"/>
        </pc:sldMkLst>
        <pc:graphicFrameChg chg="mod modGraphic">
          <ac:chgData name="Dan Wang" userId="dabee7ba-5895-4ad4-b37d-76e7247287c5" providerId="ADAL" clId="{FE9F66AE-6421-1B4F-87D7-A8682986C043}" dt="2022-12-08T07:33:00.865" v="25" actId="207"/>
          <ac:graphicFrameMkLst>
            <pc:docMk/>
            <pc:sldMk cId="4283781965" sldId="293"/>
            <ac:graphicFrameMk id="7" creationId="{A2EEE2A9-DFC8-AC57-B9CE-24CF902F705F}"/>
          </ac:graphicFrameMkLst>
        </pc:graphicFrameChg>
      </pc:sldChg>
      <pc:sldChg chg="add del">
        <pc:chgData name="Dan Wang" userId="dabee7ba-5895-4ad4-b37d-76e7247287c5" providerId="ADAL" clId="{FE9F66AE-6421-1B4F-87D7-A8682986C043}" dt="2022-12-08T07:34:55.252" v="54" actId="2696"/>
        <pc:sldMkLst>
          <pc:docMk/>
          <pc:sldMk cId="2442099591" sldId="294"/>
        </pc:sldMkLst>
      </pc:sldChg>
      <pc:sldChg chg="modSp add del mod">
        <pc:chgData name="Dan Wang" userId="dabee7ba-5895-4ad4-b37d-76e7247287c5" providerId="ADAL" clId="{FE9F66AE-6421-1B4F-87D7-A8682986C043}" dt="2022-12-08T12:39:16.866" v="1389" actId="2696"/>
        <pc:sldMkLst>
          <pc:docMk/>
          <pc:sldMk cId="1369007186" sldId="295"/>
        </pc:sldMkLst>
        <pc:graphicFrameChg chg="mod">
          <ac:chgData name="Dan Wang" userId="dabee7ba-5895-4ad4-b37d-76e7247287c5" providerId="ADAL" clId="{FE9F66AE-6421-1B4F-87D7-A8682986C043}" dt="2022-12-08T08:17:05.880" v="214" actId="1076"/>
          <ac:graphicFrameMkLst>
            <pc:docMk/>
            <pc:sldMk cId="1369007186" sldId="295"/>
            <ac:graphicFrameMk id="7" creationId="{A2EEE2A9-DFC8-AC57-B9CE-24CF902F705F}"/>
          </ac:graphicFrameMkLst>
        </pc:graphicFrameChg>
      </pc:sldChg>
      <pc:sldChg chg="modSp add del">
        <pc:chgData name="Dan Wang" userId="dabee7ba-5895-4ad4-b37d-76e7247287c5" providerId="ADAL" clId="{FE9F66AE-6421-1B4F-87D7-A8682986C043}" dt="2022-12-08T12:39:09.533" v="1386" actId="2696"/>
        <pc:sldMkLst>
          <pc:docMk/>
          <pc:sldMk cId="2677219068" sldId="296"/>
        </pc:sldMkLst>
        <pc:graphicFrameChg chg="mod">
          <ac:chgData name="Dan Wang" userId="dabee7ba-5895-4ad4-b37d-76e7247287c5" providerId="ADAL" clId="{FE9F66AE-6421-1B4F-87D7-A8682986C043}" dt="2022-12-08T07:34:29.162" v="50"/>
          <ac:graphicFrameMkLst>
            <pc:docMk/>
            <pc:sldMk cId="2677219068" sldId="296"/>
            <ac:graphicFrameMk id="7" creationId="{A2EEE2A9-DFC8-AC57-B9CE-24CF902F705F}"/>
          </ac:graphicFrameMkLst>
        </pc:graphicFrameChg>
      </pc:sldChg>
      <pc:sldChg chg="modSp add del">
        <pc:chgData name="Dan Wang" userId="dabee7ba-5895-4ad4-b37d-76e7247287c5" providerId="ADAL" clId="{FE9F66AE-6421-1B4F-87D7-A8682986C043}" dt="2022-12-08T12:39:27.659" v="1391" actId="2696"/>
        <pc:sldMkLst>
          <pc:docMk/>
          <pc:sldMk cId="1265195935" sldId="297"/>
        </pc:sldMkLst>
        <pc:graphicFrameChg chg="mod">
          <ac:chgData name="Dan Wang" userId="dabee7ba-5895-4ad4-b37d-76e7247287c5" providerId="ADAL" clId="{FE9F66AE-6421-1B4F-87D7-A8682986C043}" dt="2022-12-08T07:34:50.359" v="53"/>
          <ac:graphicFrameMkLst>
            <pc:docMk/>
            <pc:sldMk cId="1265195935" sldId="297"/>
            <ac:graphicFrameMk id="7" creationId="{A2EEE2A9-DFC8-AC57-B9CE-24CF902F705F}"/>
          </ac:graphicFrameMkLst>
        </pc:graphicFrameChg>
      </pc:sldChg>
      <pc:sldChg chg="modSp add del">
        <pc:chgData name="Dan Wang" userId="dabee7ba-5895-4ad4-b37d-76e7247287c5" providerId="ADAL" clId="{FE9F66AE-6421-1B4F-87D7-A8682986C043}" dt="2022-12-08T12:39:31.574" v="1392" actId="2696"/>
        <pc:sldMkLst>
          <pc:docMk/>
          <pc:sldMk cId="2973662386" sldId="298"/>
        </pc:sldMkLst>
        <pc:graphicFrameChg chg="mod">
          <ac:chgData name="Dan Wang" userId="dabee7ba-5895-4ad4-b37d-76e7247287c5" providerId="ADAL" clId="{FE9F66AE-6421-1B4F-87D7-A8682986C043}" dt="2022-12-08T07:35:18.143" v="56"/>
          <ac:graphicFrameMkLst>
            <pc:docMk/>
            <pc:sldMk cId="2973662386" sldId="298"/>
            <ac:graphicFrameMk id="7" creationId="{A2EEE2A9-DFC8-AC57-B9CE-24CF902F705F}"/>
          </ac:graphicFrameMkLst>
        </pc:graphicFrameChg>
      </pc:sldChg>
      <pc:sldChg chg="modSp add del">
        <pc:chgData name="Dan Wang" userId="dabee7ba-5895-4ad4-b37d-76e7247287c5" providerId="ADAL" clId="{FE9F66AE-6421-1B4F-87D7-A8682986C043}" dt="2022-12-08T12:39:33.439" v="1393" actId="2696"/>
        <pc:sldMkLst>
          <pc:docMk/>
          <pc:sldMk cId="1894611302" sldId="299"/>
        </pc:sldMkLst>
        <pc:graphicFrameChg chg="mod">
          <ac:chgData name="Dan Wang" userId="dabee7ba-5895-4ad4-b37d-76e7247287c5" providerId="ADAL" clId="{FE9F66AE-6421-1B4F-87D7-A8682986C043}" dt="2022-12-08T07:36:59.359" v="58"/>
          <ac:graphicFrameMkLst>
            <pc:docMk/>
            <pc:sldMk cId="1894611302" sldId="299"/>
            <ac:graphicFrameMk id="7" creationId="{A2EEE2A9-DFC8-AC57-B9CE-24CF902F705F}"/>
          </ac:graphicFrameMkLst>
        </pc:graphicFrameChg>
      </pc:sldChg>
      <pc:sldChg chg="modSp add del">
        <pc:chgData name="Dan Wang" userId="dabee7ba-5895-4ad4-b37d-76e7247287c5" providerId="ADAL" clId="{FE9F66AE-6421-1B4F-87D7-A8682986C043}" dt="2022-12-08T11:34:52.811" v="892" actId="2696"/>
        <pc:sldMkLst>
          <pc:docMk/>
          <pc:sldMk cId="1701654843" sldId="300"/>
        </pc:sldMkLst>
        <pc:graphicFrameChg chg="mod">
          <ac:chgData name="Dan Wang" userId="dabee7ba-5895-4ad4-b37d-76e7247287c5" providerId="ADAL" clId="{FE9F66AE-6421-1B4F-87D7-A8682986C043}" dt="2022-12-08T07:37:16.456" v="60"/>
          <ac:graphicFrameMkLst>
            <pc:docMk/>
            <pc:sldMk cId="1701654843" sldId="300"/>
            <ac:graphicFrameMk id="7" creationId="{A2EEE2A9-DFC8-AC57-B9CE-24CF902F705F}"/>
          </ac:graphicFrameMkLst>
        </pc:graphicFrameChg>
      </pc:sldChg>
      <pc:sldChg chg="addSp delSp modSp new mod modNotesTx">
        <pc:chgData name="Dan Wang" userId="dabee7ba-5895-4ad4-b37d-76e7247287c5" providerId="ADAL" clId="{FE9F66AE-6421-1B4F-87D7-A8682986C043}" dt="2022-12-08T12:37:07.378" v="1352"/>
        <pc:sldMkLst>
          <pc:docMk/>
          <pc:sldMk cId="3502629363" sldId="301"/>
        </pc:sldMkLst>
        <pc:spChg chg="mod">
          <ac:chgData name="Dan Wang" userId="dabee7ba-5895-4ad4-b37d-76e7247287c5" providerId="ADAL" clId="{FE9F66AE-6421-1B4F-87D7-A8682986C043}" dt="2022-12-08T09:40:12.168" v="372" actId="20577"/>
          <ac:spMkLst>
            <pc:docMk/>
            <pc:sldMk cId="3502629363" sldId="301"/>
            <ac:spMk id="2" creationId="{ADB23FD5-215B-42C4-77A9-0D84EA9D3DE7}"/>
          </ac:spMkLst>
        </pc:spChg>
        <pc:spChg chg="del">
          <ac:chgData name="Dan Wang" userId="dabee7ba-5895-4ad4-b37d-76e7247287c5" providerId="ADAL" clId="{FE9F66AE-6421-1B4F-87D7-A8682986C043}" dt="2022-12-08T07:49:48.899" v="135" actId="478"/>
          <ac:spMkLst>
            <pc:docMk/>
            <pc:sldMk cId="3502629363" sldId="301"/>
            <ac:spMk id="3" creationId="{E8692BEF-6649-01E2-7686-7BF6818049A0}"/>
          </ac:spMkLst>
        </pc:spChg>
        <pc:spChg chg="del">
          <ac:chgData name="Dan Wang" userId="dabee7ba-5895-4ad4-b37d-76e7247287c5" providerId="ADAL" clId="{FE9F66AE-6421-1B4F-87D7-A8682986C043}" dt="2022-12-08T07:49:52.905" v="136" actId="478"/>
          <ac:spMkLst>
            <pc:docMk/>
            <pc:sldMk cId="3502629363" sldId="301"/>
            <ac:spMk id="4" creationId="{2AC2BA84-E712-F4B3-6971-194B2C686176}"/>
          </ac:spMkLst>
        </pc:spChg>
        <pc:spChg chg="mod">
          <ac:chgData name="Dan Wang" userId="dabee7ba-5895-4ad4-b37d-76e7247287c5" providerId="ADAL" clId="{FE9F66AE-6421-1B4F-87D7-A8682986C043}" dt="2022-12-08T12:37:07.378" v="1352"/>
          <ac:spMkLst>
            <pc:docMk/>
            <pc:sldMk cId="3502629363" sldId="301"/>
            <ac:spMk id="4" creationId="{2EF82732-10E5-8704-B492-58A4AD2CC6F5}"/>
          </ac:spMkLst>
        </pc:spChg>
        <pc:spChg chg="mod">
          <ac:chgData name="Dan Wang" userId="dabee7ba-5895-4ad4-b37d-76e7247287c5" providerId="ADAL" clId="{FE9F66AE-6421-1B4F-87D7-A8682986C043}" dt="2022-12-08T09:40:08.488" v="370" actId="14100"/>
          <ac:spMkLst>
            <pc:docMk/>
            <pc:sldMk cId="3502629363" sldId="301"/>
            <ac:spMk id="5" creationId="{4BCFF3B6-A872-6E84-E45E-7D89C3CD4ACB}"/>
          </ac:spMkLst>
        </pc:spChg>
        <pc:spChg chg="add mod">
          <ac:chgData name="Dan Wang" userId="dabee7ba-5895-4ad4-b37d-76e7247287c5" providerId="ADAL" clId="{FE9F66AE-6421-1B4F-87D7-A8682986C043}" dt="2022-12-08T09:40:08.488" v="370" actId="14100"/>
          <ac:spMkLst>
            <pc:docMk/>
            <pc:sldMk cId="3502629363" sldId="301"/>
            <ac:spMk id="7" creationId="{1EAC2760-ABF6-AA5A-D26D-B99101E2D614}"/>
          </ac:spMkLst>
        </pc:spChg>
        <pc:spChg chg="add mod">
          <ac:chgData name="Dan Wang" userId="dabee7ba-5895-4ad4-b37d-76e7247287c5" providerId="ADAL" clId="{FE9F66AE-6421-1B4F-87D7-A8682986C043}" dt="2022-12-08T09:40:08.488" v="370" actId="14100"/>
          <ac:spMkLst>
            <pc:docMk/>
            <pc:sldMk cId="3502629363" sldId="301"/>
            <ac:spMk id="8" creationId="{2F882A7D-45D0-E6B2-3997-FC35DF57081E}"/>
          </ac:spMkLst>
        </pc:spChg>
        <pc:spChg chg="add mod">
          <ac:chgData name="Dan Wang" userId="dabee7ba-5895-4ad4-b37d-76e7247287c5" providerId="ADAL" clId="{FE9F66AE-6421-1B4F-87D7-A8682986C043}" dt="2022-12-08T09:40:08.488" v="370" actId="14100"/>
          <ac:spMkLst>
            <pc:docMk/>
            <pc:sldMk cId="3502629363" sldId="301"/>
            <ac:spMk id="9" creationId="{C672D54F-197E-44D7-E013-074677F6BE18}"/>
          </ac:spMkLst>
        </pc:spChg>
        <pc:spChg chg="add mod">
          <ac:chgData name="Dan Wang" userId="dabee7ba-5895-4ad4-b37d-76e7247287c5" providerId="ADAL" clId="{FE9F66AE-6421-1B4F-87D7-A8682986C043}" dt="2022-12-08T09:40:08.488" v="370" actId="14100"/>
          <ac:spMkLst>
            <pc:docMk/>
            <pc:sldMk cId="3502629363" sldId="301"/>
            <ac:spMk id="10" creationId="{839D34FF-F7DC-89B0-99C6-DD7D4686FA3E}"/>
          </ac:spMkLst>
        </pc:spChg>
        <pc:spChg chg="add mod">
          <ac:chgData name="Dan Wang" userId="dabee7ba-5895-4ad4-b37d-76e7247287c5" providerId="ADAL" clId="{FE9F66AE-6421-1B4F-87D7-A8682986C043}" dt="2022-12-08T09:40:08.488" v="370" actId="14100"/>
          <ac:spMkLst>
            <pc:docMk/>
            <pc:sldMk cId="3502629363" sldId="301"/>
            <ac:spMk id="11" creationId="{3F6C3F4B-B2CB-459C-156D-1DC8E46EF404}"/>
          </ac:spMkLst>
        </pc:spChg>
        <pc:spChg chg="add del mod">
          <ac:chgData name="Dan Wang" userId="dabee7ba-5895-4ad4-b37d-76e7247287c5" providerId="ADAL" clId="{FE9F66AE-6421-1B4F-87D7-A8682986C043}" dt="2022-12-08T09:40:08.488" v="370" actId="14100"/>
          <ac:spMkLst>
            <pc:docMk/>
            <pc:sldMk cId="3502629363" sldId="301"/>
            <ac:spMk id="12" creationId="{183DD45D-A33C-0432-4740-5E7EEB045F9D}"/>
          </ac:spMkLst>
        </pc:spChg>
        <pc:spChg chg="mod">
          <ac:chgData name="Dan Wang" userId="dabee7ba-5895-4ad4-b37d-76e7247287c5" providerId="ADAL" clId="{FE9F66AE-6421-1B4F-87D7-A8682986C043}" dt="2022-12-08T12:37:07.378" v="1352"/>
          <ac:spMkLst>
            <pc:docMk/>
            <pc:sldMk cId="3502629363" sldId="301"/>
            <ac:spMk id="13" creationId="{3818293E-747C-BD01-1E5A-9C4D7677DD57}"/>
          </ac:spMkLst>
        </pc:spChg>
        <pc:spChg chg="mod">
          <ac:chgData name="Dan Wang" userId="dabee7ba-5895-4ad4-b37d-76e7247287c5" providerId="ADAL" clId="{FE9F66AE-6421-1B4F-87D7-A8682986C043}" dt="2022-12-08T12:37:07.378" v="1352"/>
          <ac:spMkLst>
            <pc:docMk/>
            <pc:sldMk cId="3502629363" sldId="301"/>
            <ac:spMk id="14" creationId="{B3A8484D-709E-3F1F-8F84-B7E5B0ED5112}"/>
          </ac:spMkLst>
        </pc:spChg>
        <pc:spChg chg="mod">
          <ac:chgData name="Dan Wang" userId="dabee7ba-5895-4ad4-b37d-76e7247287c5" providerId="ADAL" clId="{FE9F66AE-6421-1B4F-87D7-A8682986C043}" dt="2022-12-08T12:37:07.378" v="1352"/>
          <ac:spMkLst>
            <pc:docMk/>
            <pc:sldMk cId="3502629363" sldId="301"/>
            <ac:spMk id="15" creationId="{804CB40A-9FDE-F9E0-B099-0A263AE71830}"/>
          </ac:spMkLst>
        </pc:spChg>
        <pc:spChg chg="mod">
          <ac:chgData name="Dan Wang" userId="dabee7ba-5895-4ad4-b37d-76e7247287c5" providerId="ADAL" clId="{FE9F66AE-6421-1B4F-87D7-A8682986C043}" dt="2022-12-08T12:37:07.378" v="1352"/>
          <ac:spMkLst>
            <pc:docMk/>
            <pc:sldMk cId="3502629363" sldId="301"/>
            <ac:spMk id="16" creationId="{F5B70331-9986-C21E-F34B-C3ABFC890C2C}"/>
          </ac:spMkLst>
        </pc:spChg>
        <pc:spChg chg="mod">
          <ac:chgData name="Dan Wang" userId="dabee7ba-5895-4ad4-b37d-76e7247287c5" providerId="ADAL" clId="{FE9F66AE-6421-1B4F-87D7-A8682986C043}" dt="2022-12-08T12:37:07.378" v="1352"/>
          <ac:spMkLst>
            <pc:docMk/>
            <pc:sldMk cId="3502629363" sldId="301"/>
            <ac:spMk id="17" creationId="{71F05868-DAE1-F031-5B16-BC9B7D60EBC7}"/>
          </ac:spMkLst>
        </pc:spChg>
        <pc:spChg chg="mod">
          <ac:chgData name="Dan Wang" userId="dabee7ba-5895-4ad4-b37d-76e7247287c5" providerId="ADAL" clId="{FE9F66AE-6421-1B4F-87D7-A8682986C043}" dt="2022-12-08T12:37:07.378" v="1352"/>
          <ac:spMkLst>
            <pc:docMk/>
            <pc:sldMk cId="3502629363" sldId="301"/>
            <ac:spMk id="18" creationId="{F76E4B16-3898-D18D-3B4B-7ECC689AA03C}"/>
          </ac:spMkLst>
        </pc:spChg>
        <pc:spChg chg="mod">
          <ac:chgData name="Dan Wang" userId="dabee7ba-5895-4ad4-b37d-76e7247287c5" providerId="ADAL" clId="{FE9F66AE-6421-1B4F-87D7-A8682986C043}" dt="2022-12-08T12:37:07.378" v="1352"/>
          <ac:spMkLst>
            <pc:docMk/>
            <pc:sldMk cId="3502629363" sldId="301"/>
            <ac:spMk id="19" creationId="{91071CAB-D542-676D-5153-16846D1A7DA1}"/>
          </ac:spMkLst>
        </pc:spChg>
        <pc:spChg chg="mod">
          <ac:chgData name="Dan Wang" userId="dabee7ba-5895-4ad4-b37d-76e7247287c5" providerId="ADAL" clId="{FE9F66AE-6421-1B4F-87D7-A8682986C043}" dt="2022-12-08T12:37:07.378" v="1352"/>
          <ac:spMkLst>
            <pc:docMk/>
            <pc:sldMk cId="3502629363" sldId="301"/>
            <ac:spMk id="20" creationId="{397024E6-2CA0-DC8A-2A5D-F73DB9321C8E}"/>
          </ac:spMkLst>
        </pc:spChg>
        <pc:spChg chg="mod">
          <ac:chgData name="Dan Wang" userId="dabee7ba-5895-4ad4-b37d-76e7247287c5" providerId="ADAL" clId="{FE9F66AE-6421-1B4F-87D7-A8682986C043}" dt="2022-12-08T12:37:07.378" v="1352"/>
          <ac:spMkLst>
            <pc:docMk/>
            <pc:sldMk cId="3502629363" sldId="301"/>
            <ac:spMk id="21" creationId="{13FB5C3A-94A3-390E-BB48-9B549F282FC7}"/>
          </ac:spMkLst>
        </pc:spChg>
        <pc:spChg chg="mod">
          <ac:chgData name="Dan Wang" userId="dabee7ba-5895-4ad4-b37d-76e7247287c5" providerId="ADAL" clId="{FE9F66AE-6421-1B4F-87D7-A8682986C043}" dt="2022-12-08T12:37:07.378" v="1352"/>
          <ac:spMkLst>
            <pc:docMk/>
            <pc:sldMk cId="3502629363" sldId="301"/>
            <ac:spMk id="22" creationId="{D551BF5B-CEC3-FA1D-7783-E925C70F2926}"/>
          </ac:spMkLst>
        </pc:spChg>
        <pc:spChg chg="mod">
          <ac:chgData name="Dan Wang" userId="dabee7ba-5895-4ad4-b37d-76e7247287c5" providerId="ADAL" clId="{FE9F66AE-6421-1B4F-87D7-A8682986C043}" dt="2022-12-08T12:37:07.378" v="1352"/>
          <ac:spMkLst>
            <pc:docMk/>
            <pc:sldMk cId="3502629363" sldId="301"/>
            <ac:spMk id="23" creationId="{C3DFB094-62DB-B3E8-A9D2-57117FCA4E5B}"/>
          </ac:spMkLst>
        </pc:spChg>
        <pc:grpChg chg="add mod">
          <ac:chgData name="Dan Wang" userId="dabee7ba-5895-4ad4-b37d-76e7247287c5" providerId="ADAL" clId="{FE9F66AE-6421-1B4F-87D7-A8682986C043}" dt="2022-12-08T12:37:07.378" v="1352"/>
          <ac:grpSpMkLst>
            <pc:docMk/>
            <pc:sldMk cId="3502629363" sldId="301"/>
            <ac:grpSpMk id="3" creationId="{D2E96405-35C9-9A38-BFBF-9605E2CF5D3B}"/>
          </ac:grpSpMkLst>
        </pc:grpChg>
        <pc:grpChg chg="del mod">
          <ac:chgData name="Dan Wang" userId="dabee7ba-5895-4ad4-b37d-76e7247287c5" providerId="ADAL" clId="{FE9F66AE-6421-1B4F-87D7-A8682986C043}" dt="2022-12-08T12:37:05.533" v="1351" actId="478"/>
          <ac:grpSpMkLst>
            <pc:docMk/>
            <pc:sldMk cId="3502629363" sldId="301"/>
            <ac:grpSpMk id="25" creationId="{6394FD8A-DD01-8512-1876-393D3A8A9629}"/>
          </ac:grpSpMkLst>
        </pc:grpChg>
        <pc:picChg chg="add mod modCrop">
          <ac:chgData name="Dan Wang" userId="dabee7ba-5895-4ad4-b37d-76e7247287c5" providerId="ADAL" clId="{FE9F66AE-6421-1B4F-87D7-A8682986C043}" dt="2022-12-08T12:32:46.789" v="1299" actId="1036"/>
          <ac:picMkLst>
            <pc:docMk/>
            <pc:sldMk cId="3502629363" sldId="301"/>
            <ac:picMk id="6" creationId="{043D95AA-62E2-9E26-B9DD-CDF832DDFF01}"/>
          </ac:picMkLst>
        </pc:picChg>
        <pc:picChg chg="add del mod">
          <ac:chgData name="Dan Wang" userId="dabee7ba-5895-4ad4-b37d-76e7247287c5" providerId="ADAL" clId="{FE9F66AE-6421-1B4F-87D7-A8682986C043}" dt="2022-12-08T09:04:11.149" v="302" actId="21"/>
          <ac:picMkLst>
            <pc:docMk/>
            <pc:sldMk cId="3502629363" sldId="301"/>
            <ac:picMk id="14" creationId="{E46C6CC7-C20F-76CD-DB80-E5CD12D7D1EB}"/>
          </ac:picMkLst>
        </pc:picChg>
      </pc:sldChg>
      <pc:sldChg chg="addSp delSp modSp add mod addCm">
        <pc:chgData name="Dan Wang" userId="dabee7ba-5895-4ad4-b37d-76e7247287c5" providerId="ADAL" clId="{FE9F66AE-6421-1B4F-87D7-A8682986C043}" dt="2022-12-08T19:44:05.431" v="2706" actId="20577"/>
        <pc:sldMkLst>
          <pc:docMk/>
          <pc:sldMk cId="1451913239" sldId="302"/>
        </pc:sldMkLst>
        <pc:spChg chg="mod">
          <ac:chgData name="Dan Wang" userId="dabee7ba-5895-4ad4-b37d-76e7247287c5" providerId="ADAL" clId="{FE9F66AE-6421-1B4F-87D7-A8682986C043}" dt="2022-12-08T19:44:05.431" v="2706" actId="20577"/>
          <ac:spMkLst>
            <pc:docMk/>
            <pc:sldMk cId="1451913239" sldId="302"/>
            <ac:spMk id="2" creationId="{5E58FF66-1500-1A1D-9325-DCCF3B691A63}"/>
          </ac:spMkLst>
        </pc:spChg>
        <pc:spChg chg="del">
          <ac:chgData name="Dan Wang" userId="dabee7ba-5895-4ad4-b37d-76e7247287c5" providerId="ADAL" clId="{FE9F66AE-6421-1B4F-87D7-A8682986C043}" dt="2022-12-08T09:05:52.229" v="334" actId="478"/>
          <ac:spMkLst>
            <pc:docMk/>
            <pc:sldMk cId="1451913239" sldId="302"/>
            <ac:spMk id="3" creationId="{9BA9D975-431C-4BD5-314E-907A2BF816B0}"/>
          </ac:spMkLst>
        </pc:spChg>
        <pc:spChg chg="add del mod">
          <ac:chgData name="Dan Wang" userId="dabee7ba-5895-4ad4-b37d-76e7247287c5" providerId="ADAL" clId="{FE9F66AE-6421-1B4F-87D7-A8682986C043}" dt="2022-12-08T09:06:08.119" v="335" actId="478"/>
          <ac:spMkLst>
            <pc:docMk/>
            <pc:sldMk cId="1451913239" sldId="302"/>
            <ac:spMk id="6" creationId="{6A788A87-EBEB-BE9B-4ADE-DA6CBF6A5529}"/>
          </ac:spMkLst>
        </pc:spChg>
        <pc:picChg chg="add mod">
          <ac:chgData name="Dan Wang" userId="dabee7ba-5895-4ad4-b37d-76e7247287c5" providerId="ADAL" clId="{FE9F66AE-6421-1B4F-87D7-A8682986C043}" dt="2022-12-08T09:06:08.795" v="336"/>
          <ac:picMkLst>
            <pc:docMk/>
            <pc:sldMk cId="1451913239" sldId="302"/>
            <ac:picMk id="7" creationId="{77AD8B34-7CDF-ED1C-E589-7D696CA3C81B}"/>
          </ac:picMkLst>
        </pc:picChg>
      </pc:sldChg>
      <pc:sldChg chg="addSp delSp modSp new del mod">
        <pc:chgData name="Dan Wang" userId="dabee7ba-5895-4ad4-b37d-76e7247287c5" providerId="ADAL" clId="{FE9F66AE-6421-1B4F-87D7-A8682986C043}" dt="2022-12-08T09:22:23.649" v="364" actId="2696"/>
        <pc:sldMkLst>
          <pc:docMk/>
          <pc:sldMk cId="2080233938" sldId="303"/>
        </pc:sldMkLst>
        <pc:spChg chg="del">
          <ac:chgData name="Dan Wang" userId="dabee7ba-5895-4ad4-b37d-76e7247287c5" providerId="ADAL" clId="{FE9F66AE-6421-1B4F-87D7-A8682986C043}" dt="2022-12-08T09:22:06.195" v="360" actId="478"/>
          <ac:spMkLst>
            <pc:docMk/>
            <pc:sldMk cId="2080233938" sldId="303"/>
            <ac:spMk id="3" creationId="{2CFE2EA5-94F2-DF63-D68B-CDBFFFDF4E75}"/>
          </ac:spMkLst>
        </pc:spChg>
        <pc:spChg chg="del">
          <ac:chgData name="Dan Wang" userId="dabee7ba-5895-4ad4-b37d-76e7247287c5" providerId="ADAL" clId="{FE9F66AE-6421-1B4F-87D7-A8682986C043}" dt="2022-12-08T09:22:08" v="361" actId="478"/>
          <ac:spMkLst>
            <pc:docMk/>
            <pc:sldMk cId="2080233938" sldId="303"/>
            <ac:spMk id="4" creationId="{BC000E4F-5358-CD04-7F20-5B2220E76F09}"/>
          </ac:spMkLst>
        </pc:spChg>
        <pc:picChg chg="add mod">
          <ac:chgData name="Dan Wang" userId="dabee7ba-5895-4ad4-b37d-76e7247287c5" providerId="ADAL" clId="{FE9F66AE-6421-1B4F-87D7-A8682986C043}" dt="2022-12-08T09:22:08.592" v="362"/>
          <ac:picMkLst>
            <pc:docMk/>
            <pc:sldMk cId="2080233938" sldId="303"/>
            <ac:picMk id="6" creationId="{DDA483C1-5A31-5BEE-8B80-D68263B2E662}"/>
          </ac:picMkLst>
        </pc:picChg>
      </pc:sldChg>
      <pc:sldChg chg="addSp delSp modSp new mod">
        <pc:chgData name="Dan Wang" userId="dabee7ba-5895-4ad4-b37d-76e7247287c5" providerId="ADAL" clId="{FE9F66AE-6421-1B4F-87D7-A8682986C043}" dt="2022-12-08T12:37:18.535" v="1354" actId="20577"/>
        <pc:sldMkLst>
          <pc:docMk/>
          <pc:sldMk cId="3489708612" sldId="303"/>
        </pc:sldMkLst>
        <pc:spChg chg="mod">
          <ac:chgData name="Dan Wang" userId="dabee7ba-5895-4ad4-b37d-76e7247287c5" providerId="ADAL" clId="{FE9F66AE-6421-1B4F-87D7-A8682986C043}" dt="2022-12-08T12:37:18.535" v="1354" actId="20577"/>
          <ac:spMkLst>
            <pc:docMk/>
            <pc:sldMk cId="3489708612" sldId="303"/>
            <ac:spMk id="2" creationId="{4EDF9AE3-62F4-78F7-5999-CEBD79E39615}"/>
          </ac:spMkLst>
        </pc:spChg>
        <pc:spChg chg="del">
          <ac:chgData name="Dan Wang" userId="dabee7ba-5895-4ad4-b37d-76e7247287c5" providerId="ADAL" clId="{FE9F66AE-6421-1B4F-87D7-A8682986C043}" dt="2022-12-08T09:57:04.161" v="493" actId="478"/>
          <ac:spMkLst>
            <pc:docMk/>
            <pc:sldMk cId="3489708612" sldId="303"/>
            <ac:spMk id="3" creationId="{CCDF46F2-AB0D-0660-7605-1AADB6A9408F}"/>
          </ac:spMkLst>
        </pc:spChg>
        <pc:spChg chg="del">
          <ac:chgData name="Dan Wang" userId="dabee7ba-5895-4ad4-b37d-76e7247287c5" providerId="ADAL" clId="{FE9F66AE-6421-1B4F-87D7-A8682986C043}" dt="2022-12-08T09:57:06.297" v="494" actId="478"/>
          <ac:spMkLst>
            <pc:docMk/>
            <pc:sldMk cId="3489708612" sldId="303"/>
            <ac:spMk id="4" creationId="{517A30B9-2256-8C3F-6EE4-887C05F0AEC4}"/>
          </ac:spMkLst>
        </pc:spChg>
        <pc:spChg chg="add mod topLvl">
          <ac:chgData name="Dan Wang" userId="dabee7ba-5895-4ad4-b37d-76e7247287c5" providerId="ADAL" clId="{FE9F66AE-6421-1B4F-87D7-A8682986C043}" dt="2022-12-08T10:34:26.194" v="786" actId="14100"/>
          <ac:spMkLst>
            <pc:docMk/>
            <pc:sldMk cId="3489708612" sldId="303"/>
            <ac:spMk id="6" creationId="{FD0C874F-319C-8375-19A5-531E172711CD}"/>
          </ac:spMkLst>
        </pc:spChg>
        <pc:spChg chg="mod topLvl">
          <ac:chgData name="Dan Wang" userId="dabee7ba-5895-4ad4-b37d-76e7247287c5" providerId="ADAL" clId="{FE9F66AE-6421-1B4F-87D7-A8682986C043}" dt="2022-12-08T10:34:34.472" v="787" actId="164"/>
          <ac:spMkLst>
            <pc:docMk/>
            <pc:sldMk cId="3489708612" sldId="303"/>
            <ac:spMk id="8" creationId="{F6871266-A136-4D1B-5CFD-CD57A980AA6E}"/>
          </ac:spMkLst>
        </pc:spChg>
        <pc:spChg chg="mod topLvl">
          <ac:chgData name="Dan Wang" userId="dabee7ba-5895-4ad4-b37d-76e7247287c5" providerId="ADAL" clId="{FE9F66AE-6421-1B4F-87D7-A8682986C043}" dt="2022-12-08T10:34:34.472" v="787" actId="164"/>
          <ac:spMkLst>
            <pc:docMk/>
            <pc:sldMk cId="3489708612" sldId="303"/>
            <ac:spMk id="9" creationId="{37951083-F733-FF99-1DA0-EBB263390FE7}"/>
          </ac:spMkLst>
        </pc:spChg>
        <pc:spChg chg="mod topLvl">
          <ac:chgData name="Dan Wang" userId="dabee7ba-5895-4ad4-b37d-76e7247287c5" providerId="ADAL" clId="{FE9F66AE-6421-1B4F-87D7-A8682986C043}" dt="2022-12-08T10:34:34.472" v="787" actId="164"/>
          <ac:spMkLst>
            <pc:docMk/>
            <pc:sldMk cId="3489708612" sldId="303"/>
            <ac:spMk id="10" creationId="{3E477430-941C-B618-F9A4-20DE791B8AAC}"/>
          </ac:spMkLst>
        </pc:spChg>
        <pc:spChg chg="mod topLvl">
          <ac:chgData name="Dan Wang" userId="dabee7ba-5895-4ad4-b37d-76e7247287c5" providerId="ADAL" clId="{FE9F66AE-6421-1B4F-87D7-A8682986C043}" dt="2022-12-08T10:34:34.472" v="787" actId="164"/>
          <ac:spMkLst>
            <pc:docMk/>
            <pc:sldMk cId="3489708612" sldId="303"/>
            <ac:spMk id="11" creationId="{FC1CCE10-CACD-6E42-1AAA-6991B22ADFC1}"/>
          </ac:spMkLst>
        </pc:spChg>
        <pc:spChg chg="mod topLvl">
          <ac:chgData name="Dan Wang" userId="dabee7ba-5895-4ad4-b37d-76e7247287c5" providerId="ADAL" clId="{FE9F66AE-6421-1B4F-87D7-A8682986C043}" dt="2022-12-08T10:34:34.472" v="787" actId="164"/>
          <ac:spMkLst>
            <pc:docMk/>
            <pc:sldMk cId="3489708612" sldId="303"/>
            <ac:spMk id="12" creationId="{724FE19D-C511-9695-3CA5-138710ABF714}"/>
          </ac:spMkLst>
        </pc:spChg>
        <pc:spChg chg="mod topLvl">
          <ac:chgData name="Dan Wang" userId="dabee7ba-5895-4ad4-b37d-76e7247287c5" providerId="ADAL" clId="{FE9F66AE-6421-1B4F-87D7-A8682986C043}" dt="2022-12-08T10:34:34.472" v="787" actId="164"/>
          <ac:spMkLst>
            <pc:docMk/>
            <pc:sldMk cId="3489708612" sldId="303"/>
            <ac:spMk id="13" creationId="{DD86979E-9218-FF08-E114-E71F7D50F993}"/>
          </ac:spMkLst>
        </pc:spChg>
        <pc:spChg chg="del mod">
          <ac:chgData name="Dan Wang" userId="dabee7ba-5895-4ad4-b37d-76e7247287c5" providerId="ADAL" clId="{FE9F66AE-6421-1B4F-87D7-A8682986C043}" dt="2022-12-08T10:05:06.460" v="649" actId="478"/>
          <ac:spMkLst>
            <pc:docMk/>
            <pc:sldMk cId="3489708612" sldId="303"/>
            <ac:spMk id="14" creationId="{BDC412F1-88DD-E026-1358-330B81108E14}"/>
          </ac:spMkLst>
        </pc:spChg>
        <pc:spChg chg="mod topLvl">
          <ac:chgData name="Dan Wang" userId="dabee7ba-5895-4ad4-b37d-76e7247287c5" providerId="ADAL" clId="{FE9F66AE-6421-1B4F-87D7-A8682986C043}" dt="2022-12-08T10:34:34.472" v="787" actId="164"/>
          <ac:spMkLst>
            <pc:docMk/>
            <pc:sldMk cId="3489708612" sldId="303"/>
            <ac:spMk id="15" creationId="{5852600C-2487-98ED-8E4C-F7A7C3EEF1DD}"/>
          </ac:spMkLst>
        </pc:spChg>
        <pc:spChg chg="del mod">
          <ac:chgData name="Dan Wang" userId="dabee7ba-5895-4ad4-b37d-76e7247287c5" providerId="ADAL" clId="{FE9F66AE-6421-1B4F-87D7-A8682986C043}" dt="2022-12-08T10:05:03.781" v="648" actId="478"/>
          <ac:spMkLst>
            <pc:docMk/>
            <pc:sldMk cId="3489708612" sldId="303"/>
            <ac:spMk id="16" creationId="{F1553734-BE11-3E0E-B4EB-A7B99EF7C08B}"/>
          </ac:spMkLst>
        </pc:spChg>
        <pc:spChg chg="mod topLvl">
          <ac:chgData name="Dan Wang" userId="dabee7ba-5895-4ad4-b37d-76e7247287c5" providerId="ADAL" clId="{FE9F66AE-6421-1B4F-87D7-A8682986C043}" dt="2022-12-08T10:34:34.472" v="787" actId="164"/>
          <ac:spMkLst>
            <pc:docMk/>
            <pc:sldMk cId="3489708612" sldId="303"/>
            <ac:spMk id="17" creationId="{46B91D82-48E8-EFCF-FBCF-DD228D30F1D4}"/>
          </ac:spMkLst>
        </pc:spChg>
        <pc:spChg chg="mod topLvl">
          <ac:chgData name="Dan Wang" userId="dabee7ba-5895-4ad4-b37d-76e7247287c5" providerId="ADAL" clId="{FE9F66AE-6421-1B4F-87D7-A8682986C043}" dt="2022-12-08T10:34:34.472" v="787" actId="164"/>
          <ac:spMkLst>
            <pc:docMk/>
            <pc:sldMk cId="3489708612" sldId="303"/>
            <ac:spMk id="18" creationId="{5B2F63CE-A975-A56E-956E-C98194107D29}"/>
          </ac:spMkLst>
        </pc:spChg>
        <pc:spChg chg="mod topLvl">
          <ac:chgData name="Dan Wang" userId="dabee7ba-5895-4ad4-b37d-76e7247287c5" providerId="ADAL" clId="{FE9F66AE-6421-1B4F-87D7-A8682986C043}" dt="2022-12-08T10:34:34.472" v="787" actId="164"/>
          <ac:spMkLst>
            <pc:docMk/>
            <pc:sldMk cId="3489708612" sldId="303"/>
            <ac:spMk id="19" creationId="{7AA133C9-0449-101F-4279-6F5FE15C6B8B}"/>
          </ac:spMkLst>
        </pc:spChg>
        <pc:spChg chg="mod topLvl">
          <ac:chgData name="Dan Wang" userId="dabee7ba-5895-4ad4-b37d-76e7247287c5" providerId="ADAL" clId="{FE9F66AE-6421-1B4F-87D7-A8682986C043}" dt="2022-12-08T10:34:34.472" v="787" actId="164"/>
          <ac:spMkLst>
            <pc:docMk/>
            <pc:sldMk cId="3489708612" sldId="303"/>
            <ac:spMk id="20" creationId="{E21057E7-7D7C-D459-2F19-9120221C5350}"/>
          </ac:spMkLst>
        </pc:spChg>
        <pc:spChg chg="del mod">
          <ac:chgData name="Dan Wang" userId="dabee7ba-5895-4ad4-b37d-76e7247287c5" providerId="ADAL" clId="{FE9F66AE-6421-1B4F-87D7-A8682986C043}" dt="2022-12-08T10:04:49.062" v="644" actId="478"/>
          <ac:spMkLst>
            <pc:docMk/>
            <pc:sldMk cId="3489708612" sldId="303"/>
            <ac:spMk id="47" creationId="{C2E19A4A-B297-A292-AFB6-A2AFAC0E6C07}"/>
          </ac:spMkLst>
        </pc:spChg>
        <pc:spChg chg="del mod">
          <ac:chgData name="Dan Wang" userId="dabee7ba-5895-4ad4-b37d-76e7247287c5" providerId="ADAL" clId="{FE9F66AE-6421-1B4F-87D7-A8682986C043}" dt="2022-12-08T10:04:40.221" v="639" actId="478"/>
          <ac:spMkLst>
            <pc:docMk/>
            <pc:sldMk cId="3489708612" sldId="303"/>
            <ac:spMk id="48" creationId="{1EF26369-D2BF-C5AA-BB2C-4148352B6D0C}"/>
          </ac:spMkLst>
        </pc:spChg>
        <pc:spChg chg="mod topLvl">
          <ac:chgData name="Dan Wang" userId="dabee7ba-5895-4ad4-b37d-76e7247287c5" providerId="ADAL" clId="{FE9F66AE-6421-1B4F-87D7-A8682986C043}" dt="2022-12-08T10:34:34.472" v="787" actId="164"/>
          <ac:spMkLst>
            <pc:docMk/>
            <pc:sldMk cId="3489708612" sldId="303"/>
            <ac:spMk id="49" creationId="{B5FAB51E-FD8A-7120-CE83-A1EDE94B8A33}"/>
          </ac:spMkLst>
        </pc:spChg>
        <pc:spChg chg="add del mod">
          <ac:chgData name="Dan Wang" userId="dabee7ba-5895-4ad4-b37d-76e7247287c5" providerId="ADAL" clId="{FE9F66AE-6421-1B4F-87D7-A8682986C043}" dt="2022-12-08T10:33:42.109" v="747" actId="478"/>
          <ac:spMkLst>
            <pc:docMk/>
            <pc:sldMk cId="3489708612" sldId="303"/>
            <ac:spMk id="84" creationId="{47BE2B1E-4A9F-B63D-79B1-88D7BDC7EE8B}"/>
          </ac:spMkLst>
        </pc:spChg>
        <pc:spChg chg="add mod">
          <ac:chgData name="Dan Wang" userId="dabee7ba-5895-4ad4-b37d-76e7247287c5" providerId="ADAL" clId="{FE9F66AE-6421-1B4F-87D7-A8682986C043}" dt="2022-12-08T11:30:06.862" v="836" actId="1036"/>
          <ac:spMkLst>
            <pc:docMk/>
            <pc:sldMk cId="3489708612" sldId="303"/>
            <ac:spMk id="88" creationId="{D5A7387A-EE9E-A804-EBEB-8E72CB7BD990}"/>
          </ac:spMkLst>
        </pc:spChg>
        <pc:spChg chg="add mod">
          <ac:chgData name="Dan Wang" userId="dabee7ba-5895-4ad4-b37d-76e7247287c5" providerId="ADAL" clId="{FE9F66AE-6421-1B4F-87D7-A8682986C043}" dt="2022-12-08T11:30:06.862" v="836" actId="1036"/>
          <ac:spMkLst>
            <pc:docMk/>
            <pc:sldMk cId="3489708612" sldId="303"/>
            <ac:spMk id="89" creationId="{0136FB5C-0864-7F8E-4765-45E21D838BA8}"/>
          </ac:spMkLst>
        </pc:spChg>
        <pc:spChg chg="add del mod">
          <ac:chgData name="Dan Wang" userId="dabee7ba-5895-4ad4-b37d-76e7247287c5" providerId="ADAL" clId="{FE9F66AE-6421-1B4F-87D7-A8682986C043}" dt="2022-12-08T11:30:24.574" v="842"/>
          <ac:spMkLst>
            <pc:docMk/>
            <pc:sldMk cId="3489708612" sldId="303"/>
            <ac:spMk id="90" creationId="{A77245B7-A71D-4A72-D55D-AF65510DB178}"/>
          </ac:spMkLst>
        </pc:spChg>
        <pc:spChg chg="mod">
          <ac:chgData name="Dan Wang" userId="dabee7ba-5895-4ad4-b37d-76e7247287c5" providerId="ADAL" clId="{FE9F66AE-6421-1B4F-87D7-A8682986C043}" dt="2022-12-08T12:37:11.198" v="1353"/>
          <ac:spMkLst>
            <pc:docMk/>
            <pc:sldMk cId="3489708612" sldId="303"/>
            <ac:spMk id="92" creationId="{0DE6EB8A-D839-E250-04F6-F0218660C5E6}"/>
          </ac:spMkLst>
        </pc:spChg>
        <pc:spChg chg="mod">
          <ac:chgData name="Dan Wang" userId="dabee7ba-5895-4ad4-b37d-76e7247287c5" providerId="ADAL" clId="{FE9F66AE-6421-1B4F-87D7-A8682986C043}" dt="2022-12-08T12:37:11.198" v="1353"/>
          <ac:spMkLst>
            <pc:docMk/>
            <pc:sldMk cId="3489708612" sldId="303"/>
            <ac:spMk id="93" creationId="{6C6768A9-B3E3-679A-10AF-4ED7B6019A72}"/>
          </ac:spMkLst>
        </pc:spChg>
        <pc:spChg chg="mod">
          <ac:chgData name="Dan Wang" userId="dabee7ba-5895-4ad4-b37d-76e7247287c5" providerId="ADAL" clId="{FE9F66AE-6421-1B4F-87D7-A8682986C043}" dt="2022-12-08T12:37:11.198" v="1353"/>
          <ac:spMkLst>
            <pc:docMk/>
            <pc:sldMk cId="3489708612" sldId="303"/>
            <ac:spMk id="94" creationId="{BF9D8AD4-DC95-0D58-A10D-0E93EDB94245}"/>
          </ac:spMkLst>
        </pc:spChg>
        <pc:spChg chg="mod">
          <ac:chgData name="Dan Wang" userId="dabee7ba-5895-4ad4-b37d-76e7247287c5" providerId="ADAL" clId="{FE9F66AE-6421-1B4F-87D7-A8682986C043}" dt="2022-12-08T12:37:11.198" v="1353"/>
          <ac:spMkLst>
            <pc:docMk/>
            <pc:sldMk cId="3489708612" sldId="303"/>
            <ac:spMk id="95" creationId="{4808CCD0-0412-B91D-9E7A-95672573BBFB}"/>
          </ac:spMkLst>
        </pc:spChg>
        <pc:spChg chg="mod">
          <ac:chgData name="Dan Wang" userId="dabee7ba-5895-4ad4-b37d-76e7247287c5" providerId="ADAL" clId="{FE9F66AE-6421-1B4F-87D7-A8682986C043}" dt="2022-12-08T12:37:11.198" v="1353"/>
          <ac:spMkLst>
            <pc:docMk/>
            <pc:sldMk cId="3489708612" sldId="303"/>
            <ac:spMk id="96" creationId="{CBE87CC0-F168-8DB1-6095-BAD2E8899828}"/>
          </ac:spMkLst>
        </pc:spChg>
        <pc:spChg chg="mod">
          <ac:chgData name="Dan Wang" userId="dabee7ba-5895-4ad4-b37d-76e7247287c5" providerId="ADAL" clId="{FE9F66AE-6421-1B4F-87D7-A8682986C043}" dt="2022-12-08T12:37:11.198" v="1353"/>
          <ac:spMkLst>
            <pc:docMk/>
            <pc:sldMk cId="3489708612" sldId="303"/>
            <ac:spMk id="97" creationId="{D8B4F43A-88D6-ABDC-C4A2-6C9E9431AB47}"/>
          </ac:spMkLst>
        </pc:spChg>
        <pc:spChg chg="mod">
          <ac:chgData name="Dan Wang" userId="dabee7ba-5895-4ad4-b37d-76e7247287c5" providerId="ADAL" clId="{FE9F66AE-6421-1B4F-87D7-A8682986C043}" dt="2022-12-08T12:37:11.198" v="1353"/>
          <ac:spMkLst>
            <pc:docMk/>
            <pc:sldMk cId="3489708612" sldId="303"/>
            <ac:spMk id="98" creationId="{B96B0D04-E265-8F80-660C-14366FE901C8}"/>
          </ac:spMkLst>
        </pc:spChg>
        <pc:spChg chg="mod">
          <ac:chgData name="Dan Wang" userId="dabee7ba-5895-4ad4-b37d-76e7247287c5" providerId="ADAL" clId="{FE9F66AE-6421-1B4F-87D7-A8682986C043}" dt="2022-12-08T12:37:11.198" v="1353"/>
          <ac:spMkLst>
            <pc:docMk/>
            <pc:sldMk cId="3489708612" sldId="303"/>
            <ac:spMk id="99" creationId="{91BE13E0-F5AE-1E3F-0D6C-FCB24143494E}"/>
          </ac:spMkLst>
        </pc:spChg>
        <pc:spChg chg="mod">
          <ac:chgData name="Dan Wang" userId="dabee7ba-5895-4ad4-b37d-76e7247287c5" providerId="ADAL" clId="{FE9F66AE-6421-1B4F-87D7-A8682986C043}" dt="2022-12-08T12:37:11.198" v="1353"/>
          <ac:spMkLst>
            <pc:docMk/>
            <pc:sldMk cId="3489708612" sldId="303"/>
            <ac:spMk id="100" creationId="{008FA1CE-9E49-DA6D-1FD7-D571FC65C022}"/>
          </ac:spMkLst>
        </pc:spChg>
        <pc:spChg chg="mod">
          <ac:chgData name="Dan Wang" userId="dabee7ba-5895-4ad4-b37d-76e7247287c5" providerId="ADAL" clId="{FE9F66AE-6421-1B4F-87D7-A8682986C043}" dt="2022-12-08T12:37:11.198" v="1353"/>
          <ac:spMkLst>
            <pc:docMk/>
            <pc:sldMk cId="3489708612" sldId="303"/>
            <ac:spMk id="101" creationId="{4CEDD5A5-65FC-B4D6-64E7-63C64991402D}"/>
          </ac:spMkLst>
        </pc:spChg>
        <pc:spChg chg="mod">
          <ac:chgData name="Dan Wang" userId="dabee7ba-5895-4ad4-b37d-76e7247287c5" providerId="ADAL" clId="{FE9F66AE-6421-1B4F-87D7-A8682986C043}" dt="2022-12-08T12:37:11.198" v="1353"/>
          <ac:spMkLst>
            <pc:docMk/>
            <pc:sldMk cId="3489708612" sldId="303"/>
            <ac:spMk id="102" creationId="{7F3F33B5-1386-F2FF-B3FF-A704734D85CE}"/>
          </ac:spMkLst>
        </pc:spChg>
        <pc:spChg chg="mod">
          <ac:chgData name="Dan Wang" userId="dabee7ba-5895-4ad4-b37d-76e7247287c5" providerId="ADAL" clId="{FE9F66AE-6421-1B4F-87D7-A8682986C043}" dt="2022-12-08T12:37:11.198" v="1353"/>
          <ac:spMkLst>
            <pc:docMk/>
            <pc:sldMk cId="3489708612" sldId="303"/>
            <ac:spMk id="103" creationId="{BCAC7620-3630-236D-8B85-71D2ADD44EDD}"/>
          </ac:spMkLst>
        </pc:spChg>
        <pc:grpChg chg="add del mod">
          <ac:chgData name="Dan Wang" userId="dabee7ba-5895-4ad4-b37d-76e7247287c5" providerId="ADAL" clId="{FE9F66AE-6421-1B4F-87D7-A8682986C043}" dt="2022-12-08T10:05:21.315" v="650" actId="165"/>
          <ac:grpSpMkLst>
            <pc:docMk/>
            <pc:sldMk cId="3489708612" sldId="303"/>
            <ac:grpSpMk id="7" creationId="{8B642BFC-CDC0-1D06-7779-07D0BAA7932F}"/>
          </ac:grpSpMkLst>
        </pc:grpChg>
        <pc:grpChg chg="add del mod">
          <ac:chgData name="Dan Wang" userId="dabee7ba-5895-4ad4-b37d-76e7247287c5" providerId="ADAL" clId="{FE9F66AE-6421-1B4F-87D7-A8682986C043}" dt="2022-12-08T10:12:59.264" v="669" actId="165"/>
          <ac:grpSpMkLst>
            <pc:docMk/>
            <pc:sldMk cId="3489708612" sldId="303"/>
            <ac:grpSpMk id="50" creationId="{BFF49A0A-1565-8445-5266-E26663885B21}"/>
          </ac:grpSpMkLst>
        </pc:grpChg>
        <pc:grpChg chg="add del mod">
          <ac:chgData name="Dan Wang" userId="dabee7ba-5895-4ad4-b37d-76e7247287c5" providerId="ADAL" clId="{FE9F66AE-6421-1B4F-87D7-A8682986C043}" dt="2022-12-08T10:33:36.046" v="745" actId="165"/>
          <ac:grpSpMkLst>
            <pc:docMk/>
            <pc:sldMk cId="3489708612" sldId="303"/>
            <ac:grpSpMk id="51" creationId="{5D9DCF90-EA11-25AB-E58E-CBA818B071B6}"/>
          </ac:grpSpMkLst>
        </pc:grpChg>
        <pc:grpChg chg="add mod">
          <ac:chgData name="Dan Wang" userId="dabee7ba-5895-4ad4-b37d-76e7247287c5" providerId="ADAL" clId="{FE9F66AE-6421-1B4F-87D7-A8682986C043}" dt="2022-12-08T11:30:06.862" v="836" actId="1036"/>
          <ac:grpSpMkLst>
            <pc:docMk/>
            <pc:sldMk cId="3489708612" sldId="303"/>
            <ac:grpSpMk id="85" creationId="{99E5D112-0FEC-EB87-0CCC-6F0C77C1C8F9}"/>
          </ac:grpSpMkLst>
        </pc:grpChg>
        <pc:grpChg chg="add mod">
          <ac:chgData name="Dan Wang" userId="dabee7ba-5895-4ad4-b37d-76e7247287c5" providerId="ADAL" clId="{FE9F66AE-6421-1B4F-87D7-A8682986C043}" dt="2022-12-08T12:37:11.198" v="1353"/>
          <ac:grpSpMkLst>
            <pc:docMk/>
            <pc:sldMk cId="3489708612" sldId="303"/>
            <ac:grpSpMk id="91" creationId="{6BA7FADB-C007-3DCB-B368-777775A57D5B}"/>
          </ac:grpSpMkLst>
        </pc:grpChg>
        <pc:picChg chg="del mod topLvl">
          <ac:chgData name="Dan Wang" userId="dabee7ba-5895-4ad4-b37d-76e7247287c5" providerId="ADAL" clId="{FE9F66AE-6421-1B4F-87D7-A8682986C043}" dt="2022-12-08T10:31:57.074" v="729" actId="478"/>
          <ac:picMkLst>
            <pc:docMk/>
            <pc:sldMk cId="3489708612" sldId="303"/>
            <ac:picMk id="21" creationId="{1694ABE4-9EB5-4701-54D2-35487D8B65F6}"/>
          </ac:picMkLst>
        </pc:picChg>
        <pc:picChg chg="del mod topLvl">
          <ac:chgData name="Dan Wang" userId="dabee7ba-5895-4ad4-b37d-76e7247287c5" providerId="ADAL" clId="{FE9F66AE-6421-1B4F-87D7-A8682986C043}" dt="2022-12-08T10:31:24.097" v="725" actId="478"/>
          <ac:picMkLst>
            <pc:docMk/>
            <pc:sldMk cId="3489708612" sldId="303"/>
            <ac:picMk id="22" creationId="{49142A09-69B0-60A1-4AB6-28E25C5554FD}"/>
          </ac:picMkLst>
        </pc:picChg>
        <pc:picChg chg="del mod topLvl">
          <ac:chgData name="Dan Wang" userId="dabee7ba-5895-4ad4-b37d-76e7247287c5" providerId="ADAL" clId="{FE9F66AE-6421-1B4F-87D7-A8682986C043}" dt="2022-12-08T10:30:26.463" v="714" actId="478"/>
          <ac:picMkLst>
            <pc:docMk/>
            <pc:sldMk cId="3489708612" sldId="303"/>
            <ac:picMk id="23" creationId="{09DDDE7B-454E-A1C6-9FCF-E7070F8B76EF}"/>
          </ac:picMkLst>
        </pc:picChg>
        <pc:picChg chg="del mod topLvl">
          <ac:chgData name="Dan Wang" userId="dabee7ba-5895-4ad4-b37d-76e7247287c5" providerId="ADAL" clId="{FE9F66AE-6421-1B4F-87D7-A8682986C043}" dt="2022-12-08T10:05:29.677" v="652" actId="478"/>
          <ac:picMkLst>
            <pc:docMk/>
            <pc:sldMk cId="3489708612" sldId="303"/>
            <ac:picMk id="24" creationId="{9AECE649-0595-7096-CA95-C7504305105E}"/>
          </ac:picMkLst>
        </pc:picChg>
        <pc:picChg chg="del mod">
          <ac:chgData name="Dan Wang" userId="dabee7ba-5895-4ad4-b37d-76e7247287c5" providerId="ADAL" clId="{FE9F66AE-6421-1B4F-87D7-A8682986C043}" dt="2022-12-08T10:04:23.868" v="636" actId="478"/>
          <ac:picMkLst>
            <pc:docMk/>
            <pc:sldMk cId="3489708612" sldId="303"/>
            <ac:picMk id="25" creationId="{430D2B79-84FD-D871-EFA5-978E203DA0B9}"/>
          </ac:picMkLst>
        </pc:picChg>
        <pc:picChg chg="del mod">
          <ac:chgData name="Dan Wang" userId="dabee7ba-5895-4ad4-b37d-76e7247287c5" providerId="ADAL" clId="{FE9F66AE-6421-1B4F-87D7-A8682986C043}" dt="2022-12-08T10:04:26.244" v="637" actId="478"/>
          <ac:picMkLst>
            <pc:docMk/>
            <pc:sldMk cId="3489708612" sldId="303"/>
            <ac:picMk id="26" creationId="{5E5AD7A5-C841-0EED-8366-A164E3D01EE8}"/>
          </ac:picMkLst>
        </pc:picChg>
        <pc:picChg chg="del mod topLvl">
          <ac:chgData name="Dan Wang" userId="dabee7ba-5895-4ad4-b37d-76e7247287c5" providerId="ADAL" clId="{FE9F66AE-6421-1B4F-87D7-A8682986C043}" dt="2022-12-08T10:32:15.783" v="732" actId="478"/>
          <ac:picMkLst>
            <pc:docMk/>
            <pc:sldMk cId="3489708612" sldId="303"/>
            <ac:picMk id="27" creationId="{6BC90088-D23B-65E7-DE22-18A9E13BA33B}"/>
          </ac:picMkLst>
        </pc:picChg>
        <pc:picChg chg="del mod topLvl">
          <ac:chgData name="Dan Wang" userId="dabee7ba-5895-4ad4-b37d-76e7247287c5" providerId="ADAL" clId="{FE9F66AE-6421-1B4F-87D7-A8682986C043}" dt="2022-12-08T10:26:33.539" v="674" actId="478"/>
          <ac:picMkLst>
            <pc:docMk/>
            <pc:sldMk cId="3489708612" sldId="303"/>
            <ac:picMk id="28" creationId="{C027DFFE-2B00-D9E7-B9E0-B16E944B23A2}"/>
          </ac:picMkLst>
        </pc:picChg>
        <pc:picChg chg="del mod topLvl">
          <ac:chgData name="Dan Wang" userId="dabee7ba-5895-4ad4-b37d-76e7247287c5" providerId="ADAL" clId="{FE9F66AE-6421-1B4F-87D7-A8682986C043}" dt="2022-12-08T10:05:26.695" v="651" actId="478"/>
          <ac:picMkLst>
            <pc:docMk/>
            <pc:sldMk cId="3489708612" sldId="303"/>
            <ac:picMk id="29" creationId="{301DF2A3-9A55-C74A-E6CF-E0CB7663ED43}"/>
          </ac:picMkLst>
        </pc:picChg>
        <pc:picChg chg="del mod topLvl">
          <ac:chgData name="Dan Wang" userId="dabee7ba-5895-4ad4-b37d-76e7247287c5" providerId="ADAL" clId="{FE9F66AE-6421-1B4F-87D7-A8682986C043}" dt="2022-12-08T10:05:26.695" v="651" actId="478"/>
          <ac:picMkLst>
            <pc:docMk/>
            <pc:sldMk cId="3489708612" sldId="303"/>
            <ac:picMk id="30" creationId="{011C72BA-5981-116B-56A3-861AA474BE00}"/>
          </ac:picMkLst>
        </pc:picChg>
        <pc:picChg chg="del mod">
          <ac:chgData name="Dan Wang" userId="dabee7ba-5895-4ad4-b37d-76e7247287c5" providerId="ADAL" clId="{FE9F66AE-6421-1B4F-87D7-A8682986C043}" dt="2022-12-08T10:04:55.259" v="646" actId="478"/>
          <ac:picMkLst>
            <pc:docMk/>
            <pc:sldMk cId="3489708612" sldId="303"/>
            <ac:picMk id="31" creationId="{6649C86C-E766-1414-C1EE-091F39AADB10}"/>
          </ac:picMkLst>
        </pc:picChg>
        <pc:picChg chg="del mod topLvl">
          <ac:chgData name="Dan Wang" userId="dabee7ba-5895-4ad4-b37d-76e7247287c5" providerId="ADAL" clId="{FE9F66AE-6421-1B4F-87D7-A8682986C043}" dt="2022-12-08T10:32:18.469" v="733" actId="478"/>
          <ac:picMkLst>
            <pc:docMk/>
            <pc:sldMk cId="3489708612" sldId="303"/>
            <ac:picMk id="32" creationId="{A656173B-603C-94D8-CDF9-BFAC0ED8509A}"/>
          </ac:picMkLst>
        </pc:picChg>
        <pc:picChg chg="del mod topLvl">
          <ac:chgData name="Dan Wang" userId="dabee7ba-5895-4ad4-b37d-76e7247287c5" providerId="ADAL" clId="{FE9F66AE-6421-1B4F-87D7-A8682986C043}" dt="2022-12-08T10:26:36.091" v="675" actId="478"/>
          <ac:picMkLst>
            <pc:docMk/>
            <pc:sldMk cId="3489708612" sldId="303"/>
            <ac:picMk id="33" creationId="{FEE1BA80-3270-4F97-4C69-B1E8FF65BEC7}"/>
          </ac:picMkLst>
        </pc:picChg>
        <pc:picChg chg="del mod topLvl">
          <ac:chgData name="Dan Wang" userId="dabee7ba-5895-4ad4-b37d-76e7247287c5" providerId="ADAL" clId="{FE9F66AE-6421-1B4F-87D7-A8682986C043}" dt="2022-12-08T10:05:26.695" v="651" actId="478"/>
          <ac:picMkLst>
            <pc:docMk/>
            <pc:sldMk cId="3489708612" sldId="303"/>
            <ac:picMk id="34" creationId="{4AA63804-701B-75E6-79EE-20F67C6CC96F}"/>
          </ac:picMkLst>
        </pc:picChg>
        <pc:picChg chg="del mod topLvl">
          <ac:chgData name="Dan Wang" userId="dabee7ba-5895-4ad4-b37d-76e7247287c5" providerId="ADAL" clId="{FE9F66AE-6421-1B4F-87D7-A8682986C043}" dt="2022-12-08T10:05:26.695" v="651" actId="478"/>
          <ac:picMkLst>
            <pc:docMk/>
            <pc:sldMk cId="3489708612" sldId="303"/>
            <ac:picMk id="35" creationId="{DFB65D97-FB24-90C2-63FD-50339DC45F98}"/>
          </ac:picMkLst>
        </pc:picChg>
        <pc:picChg chg="del mod">
          <ac:chgData name="Dan Wang" userId="dabee7ba-5895-4ad4-b37d-76e7247287c5" providerId="ADAL" clId="{FE9F66AE-6421-1B4F-87D7-A8682986C043}" dt="2022-12-08T10:04:51.289" v="645" actId="478"/>
          <ac:picMkLst>
            <pc:docMk/>
            <pc:sldMk cId="3489708612" sldId="303"/>
            <ac:picMk id="36" creationId="{6A92A4F1-D374-77A3-8DB4-331FBBB7B2B2}"/>
          </ac:picMkLst>
        </pc:picChg>
        <pc:picChg chg="del mod topLvl">
          <ac:chgData name="Dan Wang" userId="dabee7ba-5895-4ad4-b37d-76e7247287c5" providerId="ADAL" clId="{FE9F66AE-6421-1B4F-87D7-A8682986C043}" dt="2022-12-08T10:32:20.598" v="734" actId="478"/>
          <ac:picMkLst>
            <pc:docMk/>
            <pc:sldMk cId="3489708612" sldId="303"/>
            <ac:picMk id="37" creationId="{2B87FBA7-D787-A66E-A42C-01B76B925D1A}"/>
          </ac:picMkLst>
        </pc:picChg>
        <pc:picChg chg="del mod topLvl">
          <ac:chgData name="Dan Wang" userId="dabee7ba-5895-4ad4-b37d-76e7247287c5" providerId="ADAL" clId="{FE9F66AE-6421-1B4F-87D7-A8682986C043}" dt="2022-12-08T10:26:39.032" v="676" actId="478"/>
          <ac:picMkLst>
            <pc:docMk/>
            <pc:sldMk cId="3489708612" sldId="303"/>
            <ac:picMk id="38" creationId="{414790F9-6A1E-2C06-D048-47AB56FDB2FE}"/>
          </ac:picMkLst>
        </pc:picChg>
        <pc:picChg chg="del mod topLvl">
          <ac:chgData name="Dan Wang" userId="dabee7ba-5895-4ad4-b37d-76e7247287c5" providerId="ADAL" clId="{FE9F66AE-6421-1B4F-87D7-A8682986C043}" dt="2022-12-08T10:05:26.695" v="651" actId="478"/>
          <ac:picMkLst>
            <pc:docMk/>
            <pc:sldMk cId="3489708612" sldId="303"/>
            <ac:picMk id="39" creationId="{CD12F58D-D730-0131-DBCE-4632C18F960E}"/>
          </ac:picMkLst>
        </pc:picChg>
        <pc:picChg chg="del mod">
          <ac:chgData name="Dan Wang" userId="dabee7ba-5895-4ad4-b37d-76e7247287c5" providerId="ADAL" clId="{FE9F66AE-6421-1B4F-87D7-A8682986C043}" dt="2022-12-08T10:04:46.140" v="643" actId="478"/>
          <ac:picMkLst>
            <pc:docMk/>
            <pc:sldMk cId="3489708612" sldId="303"/>
            <ac:picMk id="40" creationId="{32A9634B-5278-9F12-5844-9849D97425D7}"/>
          </ac:picMkLst>
        </pc:picChg>
        <pc:picChg chg="del mod topLvl">
          <ac:chgData name="Dan Wang" userId="dabee7ba-5895-4ad4-b37d-76e7247287c5" providerId="ADAL" clId="{FE9F66AE-6421-1B4F-87D7-A8682986C043}" dt="2022-12-08T10:32:23.266" v="735" actId="478"/>
          <ac:picMkLst>
            <pc:docMk/>
            <pc:sldMk cId="3489708612" sldId="303"/>
            <ac:picMk id="41" creationId="{47446D86-7A9B-C69B-3390-2ED3FC943350}"/>
          </ac:picMkLst>
        </pc:picChg>
        <pc:picChg chg="del mod topLvl">
          <ac:chgData name="Dan Wang" userId="dabee7ba-5895-4ad4-b37d-76e7247287c5" providerId="ADAL" clId="{FE9F66AE-6421-1B4F-87D7-A8682986C043}" dt="2022-12-08T10:26:42.112" v="677" actId="478"/>
          <ac:picMkLst>
            <pc:docMk/>
            <pc:sldMk cId="3489708612" sldId="303"/>
            <ac:picMk id="42" creationId="{0A1F50B1-92C1-4015-CBF7-0F1B7E7537C3}"/>
          </ac:picMkLst>
        </pc:picChg>
        <pc:picChg chg="del mod">
          <ac:chgData name="Dan Wang" userId="dabee7ba-5895-4ad4-b37d-76e7247287c5" providerId="ADAL" clId="{FE9F66AE-6421-1B4F-87D7-A8682986C043}" dt="2022-12-08T10:04:43.882" v="642" actId="478"/>
          <ac:picMkLst>
            <pc:docMk/>
            <pc:sldMk cId="3489708612" sldId="303"/>
            <ac:picMk id="43" creationId="{8A30698E-2937-F479-49B2-B37E23F1350D}"/>
          </ac:picMkLst>
        </pc:picChg>
        <pc:picChg chg="del mod topLvl">
          <ac:chgData name="Dan Wang" userId="dabee7ba-5895-4ad4-b37d-76e7247287c5" providerId="ADAL" clId="{FE9F66AE-6421-1B4F-87D7-A8682986C043}" dt="2022-12-08T10:32:25.811" v="736" actId="478"/>
          <ac:picMkLst>
            <pc:docMk/>
            <pc:sldMk cId="3489708612" sldId="303"/>
            <ac:picMk id="44" creationId="{B452812F-D3B4-DE83-998D-50915AC88D3C}"/>
          </ac:picMkLst>
        </pc:picChg>
        <pc:picChg chg="del mod topLvl">
          <ac:chgData name="Dan Wang" userId="dabee7ba-5895-4ad4-b37d-76e7247287c5" providerId="ADAL" clId="{FE9F66AE-6421-1B4F-87D7-A8682986C043}" dt="2022-12-08T10:26:44.635" v="678" actId="478"/>
          <ac:picMkLst>
            <pc:docMk/>
            <pc:sldMk cId="3489708612" sldId="303"/>
            <ac:picMk id="45" creationId="{0D13A3AC-8714-DECC-C586-5B5FF6F141FE}"/>
          </ac:picMkLst>
        </pc:picChg>
        <pc:picChg chg="del mod">
          <ac:chgData name="Dan Wang" userId="dabee7ba-5895-4ad4-b37d-76e7247287c5" providerId="ADAL" clId="{FE9F66AE-6421-1B4F-87D7-A8682986C043}" dt="2022-12-08T10:04:38.033" v="638" actId="478"/>
          <ac:picMkLst>
            <pc:docMk/>
            <pc:sldMk cId="3489708612" sldId="303"/>
            <ac:picMk id="46" creationId="{C966FA7E-A3C9-C7BF-1AAE-54687DAAA879}"/>
          </ac:picMkLst>
        </pc:picChg>
        <pc:picChg chg="add mod">
          <ac:chgData name="Dan Wang" userId="dabee7ba-5895-4ad4-b37d-76e7247287c5" providerId="ADAL" clId="{FE9F66AE-6421-1B4F-87D7-A8682986C043}" dt="2022-12-08T11:28:04.160" v="812" actId="14826"/>
          <ac:picMkLst>
            <pc:docMk/>
            <pc:sldMk cId="3489708612" sldId="303"/>
            <ac:picMk id="52" creationId="{ADF81B9C-E211-5571-2978-68FEB17B0EAE}"/>
          </ac:picMkLst>
        </pc:picChg>
        <pc:picChg chg="add mod">
          <ac:chgData name="Dan Wang" userId="dabee7ba-5895-4ad4-b37d-76e7247287c5" providerId="ADAL" clId="{FE9F66AE-6421-1B4F-87D7-A8682986C043}" dt="2022-12-08T11:27:21.677" v="807" actId="14826"/>
          <ac:picMkLst>
            <pc:docMk/>
            <pc:sldMk cId="3489708612" sldId="303"/>
            <ac:picMk id="53" creationId="{5E1818F7-F7AD-12F3-1A45-70F629212548}"/>
          </ac:picMkLst>
        </pc:picChg>
        <pc:picChg chg="add del mod">
          <ac:chgData name="Dan Wang" userId="dabee7ba-5895-4ad4-b37d-76e7247287c5" providerId="ADAL" clId="{FE9F66AE-6421-1B4F-87D7-A8682986C043}" dt="2022-12-08T10:30:33.487" v="716" actId="478"/>
          <ac:picMkLst>
            <pc:docMk/>
            <pc:sldMk cId="3489708612" sldId="303"/>
            <ac:picMk id="54" creationId="{490E7550-E4E8-857D-A0BF-6660F17F6F50}"/>
          </ac:picMkLst>
        </pc:picChg>
        <pc:picChg chg="add mod">
          <ac:chgData name="Dan Wang" userId="dabee7ba-5895-4ad4-b37d-76e7247287c5" providerId="ADAL" clId="{FE9F66AE-6421-1B4F-87D7-A8682986C043}" dt="2022-12-08T11:27:59.780" v="811" actId="14826"/>
          <ac:picMkLst>
            <pc:docMk/>
            <pc:sldMk cId="3489708612" sldId="303"/>
            <ac:picMk id="55" creationId="{A8C02672-69CD-3AFC-1844-B8E4512F04C8}"/>
          </ac:picMkLst>
        </pc:picChg>
        <pc:picChg chg="add mod">
          <ac:chgData name="Dan Wang" userId="dabee7ba-5895-4ad4-b37d-76e7247287c5" providerId="ADAL" clId="{FE9F66AE-6421-1B4F-87D7-A8682986C043}" dt="2022-12-08T10:46:12.501" v="789" actId="14826"/>
          <ac:picMkLst>
            <pc:docMk/>
            <pc:sldMk cId="3489708612" sldId="303"/>
            <ac:picMk id="56" creationId="{392B00BB-B787-3C99-768A-92A35C4206E6}"/>
          </ac:picMkLst>
        </pc:picChg>
        <pc:picChg chg="add del mod">
          <ac:chgData name="Dan Wang" userId="dabee7ba-5895-4ad4-b37d-76e7247287c5" providerId="ADAL" clId="{FE9F66AE-6421-1B4F-87D7-A8682986C043}" dt="2022-12-08T10:30:33.487" v="716" actId="478"/>
          <ac:picMkLst>
            <pc:docMk/>
            <pc:sldMk cId="3489708612" sldId="303"/>
            <ac:picMk id="57" creationId="{9B7A7B61-D6B6-9525-6390-4E3D3AB57224}"/>
          </ac:picMkLst>
        </pc:picChg>
        <pc:picChg chg="add mod">
          <ac:chgData name="Dan Wang" userId="dabee7ba-5895-4ad4-b37d-76e7247287c5" providerId="ADAL" clId="{FE9F66AE-6421-1B4F-87D7-A8682986C043}" dt="2022-12-08T10:46:08.473" v="788" actId="14826"/>
          <ac:picMkLst>
            <pc:docMk/>
            <pc:sldMk cId="3489708612" sldId="303"/>
            <ac:picMk id="58" creationId="{260DE34B-4E89-AD98-CCC7-CF299FD5A68B}"/>
          </ac:picMkLst>
        </pc:picChg>
        <pc:picChg chg="add mod">
          <ac:chgData name="Dan Wang" userId="dabee7ba-5895-4ad4-b37d-76e7247287c5" providerId="ADAL" clId="{FE9F66AE-6421-1B4F-87D7-A8682986C043}" dt="2022-12-08T11:26:15.862" v="803" actId="14826"/>
          <ac:picMkLst>
            <pc:docMk/>
            <pc:sldMk cId="3489708612" sldId="303"/>
            <ac:picMk id="59" creationId="{BCD82BCE-BD64-C3EA-0A56-36915DF4A306}"/>
          </ac:picMkLst>
        </pc:picChg>
        <pc:picChg chg="add del mod">
          <ac:chgData name="Dan Wang" userId="dabee7ba-5895-4ad4-b37d-76e7247287c5" providerId="ADAL" clId="{FE9F66AE-6421-1B4F-87D7-A8682986C043}" dt="2022-12-08T10:30:33.487" v="716" actId="478"/>
          <ac:picMkLst>
            <pc:docMk/>
            <pc:sldMk cId="3489708612" sldId="303"/>
            <ac:picMk id="60" creationId="{7CC2C869-FA38-D102-9EF4-F0EACDDA79A0}"/>
          </ac:picMkLst>
        </pc:picChg>
        <pc:picChg chg="add del mod">
          <ac:chgData name="Dan Wang" userId="dabee7ba-5895-4ad4-b37d-76e7247287c5" providerId="ADAL" clId="{FE9F66AE-6421-1B4F-87D7-A8682986C043}" dt="2022-12-08T10:30:33.487" v="716" actId="478"/>
          <ac:picMkLst>
            <pc:docMk/>
            <pc:sldMk cId="3489708612" sldId="303"/>
            <ac:picMk id="61" creationId="{72F6396D-980E-62F4-71D2-A454837841DB}"/>
          </ac:picMkLst>
        </pc:picChg>
        <pc:picChg chg="add del mod">
          <ac:chgData name="Dan Wang" userId="dabee7ba-5895-4ad4-b37d-76e7247287c5" providerId="ADAL" clId="{FE9F66AE-6421-1B4F-87D7-A8682986C043}" dt="2022-12-08T10:30:33.487" v="716" actId="478"/>
          <ac:picMkLst>
            <pc:docMk/>
            <pc:sldMk cId="3489708612" sldId="303"/>
            <ac:picMk id="62" creationId="{89C9D18A-68C3-0D2B-DE2A-DCD45DA4A2B1}"/>
          </ac:picMkLst>
        </pc:picChg>
        <pc:picChg chg="add del mod">
          <ac:chgData name="Dan Wang" userId="dabee7ba-5895-4ad4-b37d-76e7247287c5" providerId="ADAL" clId="{FE9F66AE-6421-1B4F-87D7-A8682986C043}" dt="2022-12-08T10:30:33.487" v="716" actId="478"/>
          <ac:picMkLst>
            <pc:docMk/>
            <pc:sldMk cId="3489708612" sldId="303"/>
            <ac:picMk id="63" creationId="{9394C920-5238-115D-29B0-64119752E612}"/>
          </ac:picMkLst>
        </pc:picChg>
        <pc:picChg chg="add del mod">
          <ac:chgData name="Dan Wang" userId="dabee7ba-5895-4ad4-b37d-76e7247287c5" providerId="ADAL" clId="{FE9F66AE-6421-1B4F-87D7-A8682986C043}" dt="2022-12-08T10:30:33.487" v="716" actId="478"/>
          <ac:picMkLst>
            <pc:docMk/>
            <pc:sldMk cId="3489708612" sldId="303"/>
            <ac:picMk id="64" creationId="{46A5E669-F73C-66C5-8863-4A7A21F91AA0}"/>
          </ac:picMkLst>
        </pc:picChg>
        <pc:picChg chg="add del mod">
          <ac:chgData name="Dan Wang" userId="dabee7ba-5895-4ad4-b37d-76e7247287c5" providerId="ADAL" clId="{FE9F66AE-6421-1B4F-87D7-A8682986C043}" dt="2022-12-08T10:32:27.979" v="737" actId="478"/>
          <ac:picMkLst>
            <pc:docMk/>
            <pc:sldMk cId="3489708612" sldId="303"/>
            <ac:picMk id="65" creationId="{1EF82EE9-21C8-C063-08BF-3F4954FBD116}"/>
          </ac:picMkLst>
        </pc:picChg>
        <pc:picChg chg="add mod">
          <ac:chgData name="Dan Wang" userId="dabee7ba-5895-4ad4-b37d-76e7247287c5" providerId="ADAL" clId="{FE9F66AE-6421-1B4F-87D7-A8682986C043}" dt="2022-12-08T10:34:34.472" v="787" actId="164"/>
          <ac:picMkLst>
            <pc:docMk/>
            <pc:sldMk cId="3489708612" sldId="303"/>
            <ac:picMk id="66" creationId="{ADDDBA53-C254-BD06-9C59-1EA3E8ED47B5}"/>
          </ac:picMkLst>
        </pc:picChg>
        <pc:picChg chg="add mod">
          <ac:chgData name="Dan Wang" userId="dabee7ba-5895-4ad4-b37d-76e7247287c5" providerId="ADAL" clId="{FE9F66AE-6421-1B4F-87D7-A8682986C043}" dt="2022-12-08T11:27:48.839" v="810" actId="14826"/>
          <ac:picMkLst>
            <pc:docMk/>
            <pc:sldMk cId="3489708612" sldId="303"/>
            <ac:picMk id="67" creationId="{BDA4290B-EE6C-E49E-26FB-97A9D6D52A0A}"/>
          </ac:picMkLst>
        </pc:picChg>
        <pc:picChg chg="add mod">
          <ac:chgData name="Dan Wang" userId="dabee7ba-5895-4ad4-b37d-76e7247287c5" providerId="ADAL" clId="{FE9F66AE-6421-1B4F-87D7-A8682986C043}" dt="2022-12-08T11:27:10.097" v="806" actId="14826"/>
          <ac:picMkLst>
            <pc:docMk/>
            <pc:sldMk cId="3489708612" sldId="303"/>
            <ac:picMk id="68" creationId="{3A5EECF9-7A4B-C173-0963-5C280148C5FF}"/>
          </ac:picMkLst>
        </pc:picChg>
        <pc:picChg chg="add mod">
          <ac:chgData name="Dan Wang" userId="dabee7ba-5895-4ad4-b37d-76e7247287c5" providerId="ADAL" clId="{FE9F66AE-6421-1B4F-87D7-A8682986C043}" dt="2022-12-08T11:27:38.319" v="809" actId="14826"/>
          <ac:picMkLst>
            <pc:docMk/>
            <pc:sldMk cId="3489708612" sldId="303"/>
            <ac:picMk id="69" creationId="{1C9EA487-D1A5-B707-2233-BABA4303D051}"/>
          </ac:picMkLst>
        </pc:picChg>
        <pc:picChg chg="add mod">
          <ac:chgData name="Dan Wang" userId="dabee7ba-5895-4ad4-b37d-76e7247287c5" providerId="ADAL" clId="{FE9F66AE-6421-1B4F-87D7-A8682986C043}" dt="2022-12-08T10:46:28.373" v="791" actId="14826"/>
          <ac:picMkLst>
            <pc:docMk/>
            <pc:sldMk cId="3489708612" sldId="303"/>
            <ac:picMk id="70" creationId="{C57E2B2E-4785-8DE3-6280-A1C40885299E}"/>
          </ac:picMkLst>
        </pc:picChg>
        <pc:picChg chg="add mod">
          <ac:chgData name="Dan Wang" userId="dabee7ba-5895-4ad4-b37d-76e7247287c5" providerId="ADAL" clId="{FE9F66AE-6421-1B4F-87D7-A8682986C043}" dt="2022-12-08T10:46:23.787" v="790" actId="14826"/>
          <ac:picMkLst>
            <pc:docMk/>
            <pc:sldMk cId="3489708612" sldId="303"/>
            <ac:picMk id="71" creationId="{CD0509FB-F339-58A3-2131-990EC7BA3CAF}"/>
          </ac:picMkLst>
        </pc:picChg>
        <pc:picChg chg="add mod">
          <ac:chgData name="Dan Wang" userId="dabee7ba-5895-4ad4-b37d-76e7247287c5" providerId="ADAL" clId="{FE9F66AE-6421-1B4F-87D7-A8682986C043}" dt="2022-12-08T10:48:40.139" v="796" actId="14826"/>
          <ac:picMkLst>
            <pc:docMk/>
            <pc:sldMk cId="3489708612" sldId="303"/>
            <ac:picMk id="72" creationId="{23F8E06F-B84E-D944-CFDA-AC531602D7E7}"/>
          </ac:picMkLst>
        </pc:picChg>
        <pc:picChg chg="add mod">
          <ac:chgData name="Dan Wang" userId="dabee7ba-5895-4ad4-b37d-76e7247287c5" providerId="ADAL" clId="{FE9F66AE-6421-1B4F-87D7-A8682986C043}" dt="2022-12-08T11:26:51.344" v="805" actId="14826"/>
          <ac:picMkLst>
            <pc:docMk/>
            <pc:sldMk cId="3489708612" sldId="303"/>
            <ac:picMk id="73" creationId="{A16205E5-5F06-43BA-80CD-5A2DF43C0A95}"/>
          </ac:picMkLst>
        </pc:picChg>
        <pc:picChg chg="add mod">
          <ac:chgData name="Dan Wang" userId="dabee7ba-5895-4ad4-b37d-76e7247287c5" providerId="ADAL" clId="{FE9F66AE-6421-1B4F-87D7-A8682986C043}" dt="2022-12-08T11:27:31.728" v="808" actId="14826"/>
          <ac:picMkLst>
            <pc:docMk/>
            <pc:sldMk cId="3489708612" sldId="303"/>
            <ac:picMk id="74" creationId="{E796E0F6-FD06-1EF9-0330-442C41BCF860}"/>
          </ac:picMkLst>
        </pc:picChg>
        <pc:picChg chg="add mod">
          <ac:chgData name="Dan Wang" userId="dabee7ba-5895-4ad4-b37d-76e7247287c5" providerId="ADAL" clId="{FE9F66AE-6421-1B4F-87D7-A8682986C043}" dt="2022-12-08T10:49:17.388" v="798" actId="14826"/>
          <ac:picMkLst>
            <pc:docMk/>
            <pc:sldMk cId="3489708612" sldId="303"/>
            <ac:picMk id="75" creationId="{E40DAA60-F4AE-C574-E67D-67766F505EE4}"/>
          </ac:picMkLst>
        </pc:picChg>
        <pc:picChg chg="add mod">
          <ac:chgData name="Dan Wang" userId="dabee7ba-5895-4ad4-b37d-76e7247287c5" providerId="ADAL" clId="{FE9F66AE-6421-1B4F-87D7-A8682986C043}" dt="2022-12-08T10:49:13.396" v="797" actId="14826"/>
          <ac:picMkLst>
            <pc:docMk/>
            <pc:sldMk cId="3489708612" sldId="303"/>
            <ac:picMk id="76" creationId="{B3628951-F6D0-0013-4846-B26CA78828E7}"/>
          </ac:picMkLst>
        </pc:picChg>
        <pc:picChg chg="add mod">
          <ac:chgData name="Dan Wang" userId="dabee7ba-5895-4ad4-b37d-76e7247287c5" providerId="ADAL" clId="{FE9F66AE-6421-1B4F-87D7-A8682986C043}" dt="2022-12-08T11:25:21.140" v="802" actId="14826"/>
          <ac:picMkLst>
            <pc:docMk/>
            <pc:sldMk cId="3489708612" sldId="303"/>
            <ac:picMk id="77" creationId="{FC06B62E-85BF-5ED2-4947-4FAD641DF57F}"/>
          </ac:picMkLst>
        </pc:picChg>
        <pc:picChg chg="add mod">
          <ac:chgData name="Dan Wang" userId="dabee7ba-5895-4ad4-b37d-76e7247287c5" providerId="ADAL" clId="{FE9F66AE-6421-1B4F-87D7-A8682986C043}" dt="2022-12-08T11:23:19.764" v="799" actId="14826"/>
          <ac:picMkLst>
            <pc:docMk/>
            <pc:sldMk cId="3489708612" sldId="303"/>
            <ac:picMk id="78" creationId="{86A777A1-A72C-18E5-C612-22B7B806E377}"/>
          </ac:picMkLst>
        </pc:picChg>
        <pc:picChg chg="add mod">
          <ac:chgData name="Dan Wang" userId="dabee7ba-5895-4ad4-b37d-76e7247287c5" providerId="ADAL" clId="{FE9F66AE-6421-1B4F-87D7-A8682986C043}" dt="2022-12-08T11:26:45.997" v="804" actId="14826"/>
          <ac:picMkLst>
            <pc:docMk/>
            <pc:sldMk cId="3489708612" sldId="303"/>
            <ac:picMk id="79" creationId="{E8899EAC-42E9-E8B2-2117-DB9912BA4135}"/>
          </ac:picMkLst>
        </pc:picChg>
        <pc:picChg chg="add mod">
          <ac:chgData name="Dan Wang" userId="dabee7ba-5895-4ad4-b37d-76e7247287c5" providerId="ADAL" clId="{FE9F66AE-6421-1B4F-87D7-A8682986C043}" dt="2022-12-08T10:34:34.472" v="787" actId="164"/>
          <ac:picMkLst>
            <pc:docMk/>
            <pc:sldMk cId="3489708612" sldId="303"/>
            <ac:picMk id="80" creationId="{7DFEE74B-378E-6406-3F38-A760E22CE2F1}"/>
          </ac:picMkLst>
        </pc:picChg>
        <pc:picChg chg="add mod">
          <ac:chgData name="Dan Wang" userId="dabee7ba-5895-4ad4-b37d-76e7247287c5" providerId="ADAL" clId="{FE9F66AE-6421-1B4F-87D7-A8682986C043}" dt="2022-12-08T10:48:21.691" v="795" actId="14826"/>
          <ac:picMkLst>
            <pc:docMk/>
            <pc:sldMk cId="3489708612" sldId="303"/>
            <ac:picMk id="81" creationId="{9FC95417-1534-C461-26FC-B4AA328F596B}"/>
          </ac:picMkLst>
        </pc:picChg>
        <pc:picChg chg="add mod">
          <ac:chgData name="Dan Wang" userId="dabee7ba-5895-4ad4-b37d-76e7247287c5" providerId="ADAL" clId="{FE9F66AE-6421-1B4F-87D7-A8682986C043}" dt="2022-12-08T10:48:18.264" v="794" actId="14826"/>
          <ac:picMkLst>
            <pc:docMk/>
            <pc:sldMk cId="3489708612" sldId="303"/>
            <ac:picMk id="82" creationId="{2A79B816-F409-094D-58EB-E3E0AA024F21}"/>
          </ac:picMkLst>
        </pc:picChg>
        <pc:picChg chg="add mod">
          <ac:chgData name="Dan Wang" userId="dabee7ba-5895-4ad4-b37d-76e7247287c5" providerId="ADAL" clId="{FE9F66AE-6421-1B4F-87D7-A8682986C043}" dt="2022-12-08T11:25:06.327" v="801" actId="14826"/>
          <ac:picMkLst>
            <pc:docMk/>
            <pc:sldMk cId="3489708612" sldId="303"/>
            <ac:picMk id="83" creationId="{F3656CA1-F927-D212-BA27-C979820C5791}"/>
          </ac:picMkLst>
        </pc:picChg>
        <pc:picChg chg="add mod">
          <ac:chgData name="Dan Wang" userId="dabee7ba-5895-4ad4-b37d-76e7247287c5" providerId="ADAL" clId="{FE9F66AE-6421-1B4F-87D7-A8682986C043}" dt="2022-12-08T11:30:18.985" v="839" actId="1076"/>
          <ac:picMkLst>
            <pc:docMk/>
            <pc:sldMk cId="3489708612" sldId="303"/>
            <ac:picMk id="87" creationId="{3F416B0D-B423-1BBC-031E-6EEF3A906846}"/>
          </ac:picMkLst>
        </pc:picChg>
      </pc:sldChg>
      <pc:sldChg chg="addSp delSp modSp mod">
        <pc:chgData name="Dan Wang" userId="dabee7ba-5895-4ad4-b37d-76e7247287c5" providerId="ADAL" clId="{FE9F66AE-6421-1B4F-87D7-A8682986C043}" dt="2022-12-08T20:36:23.765" v="4239" actId="20577"/>
        <pc:sldMkLst>
          <pc:docMk/>
          <pc:sldMk cId="3320962721" sldId="304"/>
        </pc:sldMkLst>
        <pc:spChg chg="mod">
          <ac:chgData name="Dan Wang" userId="dabee7ba-5895-4ad4-b37d-76e7247287c5" providerId="ADAL" clId="{FE9F66AE-6421-1B4F-87D7-A8682986C043}" dt="2022-12-08T20:36:23.765" v="4239" actId="20577"/>
          <ac:spMkLst>
            <pc:docMk/>
            <pc:sldMk cId="3320962721" sldId="304"/>
            <ac:spMk id="7" creationId="{510A00A4-F3F1-736C-49B9-B146523702B5}"/>
          </ac:spMkLst>
        </pc:spChg>
        <pc:spChg chg="mod topLvl">
          <ac:chgData name="Dan Wang" userId="dabee7ba-5895-4ad4-b37d-76e7247287c5" providerId="ADAL" clId="{FE9F66AE-6421-1B4F-87D7-A8682986C043}" dt="2022-12-08T19:50:09.661" v="2728" actId="164"/>
          <ac:spMkLst>
            <pc:docMk/>
            <pc:sldMk cId="3320962721" sldId="304"/>
            <ac:spMk id="10" creationId="{C81457B8-40F2-CA5A-23A0-7DDD72A29674}"/>
          </ac:spMkLst>
        </pc:spChg>
        <pc:spChg chg="mod topLvl">
          <ac:chgData name="Dan Wang" userId="dabee7ba-5895-4ad4-b37d-76e7247287c5" providerId="ADAL" clId="{FE9F66AE-6421-1B4F-87D7-A8682986C043}" dt="2022-12-08T19:50:09.661" v="2728" actId="164"/>
          <ac:spMkLst>
            <pc:docMk/>
            <pc:sldMk cId="3320962721" sldId="304"/>
            <ac:spMk id="20" creationId="{8E89CD6F-6892-FCF1-E39D-1484EFD6B085}"/>
          </ac:spMkLst>
        </pc:spChg>
        <pc:spChg chg="mod topLvl">
          <ac:chgData name="Dan Wang" userId="dabee7ba-5895-4ad4-b37d-76e7247287c5" providerId="ADAL" clId="{FE9F66AE-6421-1B4F-87D7-A8682986C043}" dt="2022-12-08T19:50:09.661" v="2728" actId="164"/>
          <ac:spMkLst>
            <pc:docMk/>
            <pc:sldMk cId="3320962721" sldId="304"/>
            <ac:spMk id="24" creationId="{E5B18A61-B119-CEE3-797B-BA0C960926B1}"/>
          </ac:spMkLst>
        </pc:spChg>
        <pc:grpChg chg="del">
          <ac:chgData name="Dan Wang" userId="dabee7ba-5895-4ad4-b37d-76e7247287c5" providerId="ADAL" clId="{FE9F66AE-6421-1B4F-87D7-A8682986C043}" dt="2022-12-08T19:48:37.057" v="2714" actId="165"/>
          <ac:grpSpMkLst>
            <pc:docMk/>
            <pc:sldMk cId="3320962721" sldId="304"/>
            <ac:grpSpMk id="28" creationId="{B83CDCBD-9915-F659-C692-34A5B5A74E72}"/>
          </ac:grpSpMkLst>
        </pc:grpChg>
        <pc:grpChg chg="add mod">
          <ac:chgData name="Dan Wang" userId="dabee7ba-5895-4ad4-b37d-76e7247287c5" providerId="ADAL" clId="{FE9F66AE-6421-1B4F-87D7-A8682986C043}" dt="2022-12-08T19:50:09.661" v="2728" actId="164"/>
          <ac:grpSpMkLst>
            <pc:docMk/>
            <pc:sldMk cId="3320962721" sldId="304"/>
            <ac:grpSpMk id="29" creationId="{2830E2A4-D05A-F76C-2CDA-6C5FDE383933}"/>
          </ac:grpSpMkLst>
        </pc:grpChg>
      </pc:sldChg>
      <pc:sldChg chg="modSp add del mod modNotesTx">
        <pc:chgData name="Dan Wang" userId="dabee7ba-5895-4ad4-b37d-76e7247287c5" providerId="ADAL" clId="{FE9F66AE-6421-1B4F-87D7-A8682986C043}" dt="2022-12-08T09:52:39.904" v="375" actId="2696"/>
        <pc:sldMkLst>
          <pc:docMk/>
          <pc:sldMk cId="3376252448" sldId="304"/>
        </pc:sldMkLst>
        <pc:picChg chg="mod">
          <ac:chgData name="Dan Wang" userId="dabee7ba-5895-4ad4-b37d-76e7247287c5" providerId="ADAL" clId="{FE9F66AE-6421-1B4F-87D7-A8682986C043}" dt="2022-12-08T09:22:33.879" v="365" actId="14826"/>
          <ac:picMkLst>
            <pc:docMk/>
            <pc:sldMk cId="3376252448" sldId="304"/>
            <ac:picMk id="10" creationId="{7F5C7500-8E5C-1CD6-33BA-953F99BB7125}"/>
          </ac:picMkLst>
        </pc:picChg>
      </pc:sldChg>
      <pc:sldChg chg="addSp delSp modSp add mod ord modNotesTx">
        <pc:chgData name="Dan Wang" userId="dabee7ba-5895-4ad4-b37d-76e7247287c5" providerId="ADAL" clId="{FE9F66AE-6421-1B4F-87D7-A8682986C043}" dt="2022-12-08T12:37:49.378" v="1356"/>
        <pc:sldMkLst>
          <pc:docMk/>
          <pc:sldMk cId="3766274582" sldId="305"/>
        </pc:sldMkLst>
        <pc:spChg chg="mod">
          <ac:chgData name="Dan Wang" userId="dabee7ba-5895-4ad4-b37d-76e7247287c5" providerId="ADAL" clId="{FE9F66AE-6421-1B4F-87D7-A8682986C043}" dt="2022-12-08T11:35:09.879" v="912" actId="20577"/>
          <ac:spMkLst>
            <pc:docMk/>
            <pc:sldMk cId="3766274582" sldId="305"/>
            <ac:spMk id="2" creationId="{4F06A028-1B16-C21B-7301-BCDE639412D9}"/>
          </ac:spMkLst>
        </pc:spChg>
        <pc:spChg chg="add del mod">
          <ac:chgData name="Dan Wang" userId="dabee7ba-5895-4ad4-b37d-76e7247287c5" providerId="ADAL" clId="{FE9F66AE-6421-1B4F-87D7-A8682986C043}" dt="2022-12-08T11:36:06.396" v="918" actId="478"/>
          <ac:spMkLst>
            <pc:docMk/>
            <pc:sldMk cId="3766274582" sldId="305"/>
            <ac:spMk id="3" creationId="{F0DD2571-E7C2-7EF8-2EC9-06CBB12DABAC}"/>
          </ac:spMkLst>
        </pc:spChg>
        <pc:spChg chg="add mod">
          <ac:chgData name="Dan Wang" userId="dabee7ba-5895-4ad4-b37d-76e7247287c5" providerId="ADAL" clId="{FE9F66AE-6421-1B4F-87D7-A8682986C043}" dt="2022-12-08T11:40:51.625" v="1124" actId="1076"/>
          <ac:spMkLst>
            <pc:docMk/>
            <pc:sldMk cId="3766274582" sldId="305"/>
            <ac:spMk id="4" creationId="{1BA25DB5-BF4B-C932-EF5C-F57FF206EC07}"/>
          </ac:spMkLst>
        </pc:spChg>
        <pc:spChg chg="del">
          <ac:chgData name="Dan Wang" userId="dabee7ba-5895-4ad4-b37d-76e7247287c5" providerId="ADAL" clId="{FE9F66AE-6421-1B4F-87D7-A8682986C043}" dt="2022-12-08T11:34:22.848" v="874" actId="478"/>
          <ac:spMkLst>
            <pc:docMk/>
            <pc:sldMk cId="3766274582" sldId="305"/>
            <ac:spMk id="6" creationId="{B7D462EC-2563-AF34-1366-B3540789F3DA}"/>
          </ac:spMkLst>
        </pc:spChg>
        <pc:spChg chg="add mod">
          <ac:chgData name="Dan Wang" userId="dabee7ba-5895-4ad4-b37d-76e7247287c5" providerId="ADAL" clId="{FE9F66AE-6421-1B4F-87D7-A8682986C043}" dt="2022-12-08T11:41:15.578" v="1132" actId="20577"/>
          <ac:spMkLst>
            <pc:docMk/>
            <pc:sldMk cId="3766274582" sldId="305"/>
            <ac:spMk id="7" creationId="{C57A8B06-5BCF-6030-D114-B8A0C3687B63}"/>
          </ac:spMkLst>
        </pc:spChg>
        <pc:spChg chg="mod">
          <ac:chgData name="Dan Wang" userId="dabee7ba-5895-4ad4-b37d-76e7247287c5" providerId="ADAL" clId="{FE9F66AE-6421-1B4F-87D7-A8682986C043}" dt="2022-12-08T12:37:49.378" v="1356"/>
          <ac:spMkLst>
            <pc:docMk/>
            <pc:sldMk cId="3766274582" sldId="305"/>
            <ac:spMk id="9" creationId="{26E3AAAC-4796-B0B7-CCEB-8342CEF813F6}"/>
          </ac:spMkLst>
        </pc:spChg>
        <pc:spChg chg="mod">
          <ac:chgData name="Dan Wang" userId="dabee7ba-5895-4ad4-b37d-76e7247287c5" providerId="ADAL" clId="{FE9F66AE-6421-1B4F-87D7-A8682986C043}" dt="2022-12-08T12:37:49.378" v="1356"/>
          <ac:spMkLst>
            <pc:docMk/>
            <pc:sldMk cId="3766274582" sldId="305"/>
            <ac:spMk id="11" creationId="{3833F1A1-3695-1890-9CF4-088BC222428B}"/>
          </ac:spMkLst>
        </pc:spChg>
        <pc:spChg chg="mod">
          <ac:chgData name="Dan Wang" userId="dabee7ba-5895-4ad4-b37d-76e7247287c5" providerId="ADAL" clId="{FE9F66AE-6421-1B4F-87D7-A8682986C043}" dt="2022-12-08T12:37:49.378" v="1356"/>
          <ac:spMkLst>
            <pc:docMk/>
            <pc:sldMk cId="3766274582" sldId="305"/>
            <ac:spMk id="12" creationId="{4CBF5DF6-5578-68F1-10A4-A624EB69CD1D}"/>
          </ac:spMkLst>
        </pc:spChg>
        <pc:spChg chg="mod">
          <ac:chgData name="Dan Wang" userId="dabee7ba-5895-4ad4-b37d-76e7247287c5" providerId="ADAL" clId="{FE9F66AE-6421-1B4F-87D7-A8682986C043}" dt="2022-12-08T12:37:49.378" v="1356"/>
          <ac:spMkLst>
            <pc:docMk/>
            <pc:sldMk cId="3766274582" sldId="305"/>
            <ac:spMk id="13" creationId="{3220E807-C853-B0C9-D15A-6C7CD68A8D57}"/>
          </ac:spMkLst>
        </pc:spChg>
        <pc:spChg chg="mod">
          <ac:chgData name="Dan Wang" userId="dabee7ba-5895-4ad4-b37d-76e7247287c5" providerId="ADAL" clId="{FE9F66AE-6421-1B4F-87D7-A8682986C043}" dt="2022-12-08T12:37:49.378" v="1356"/>
          <ac:spMkLst>
            <pc:docMk/>
            <pc:sldMk cId="3766274582" sldId="305"/>
            <ac:spMk id="14" creationId="{1D92F72D-51B4-4A02-1C84-6916429DE791}"/>
          </ac:spMkLst>
        </pc:spChg>
        <pc:spChg chg="mod">
          <ac:chgData name="Dan Wang" userId="dabee7ba-5895-4ad4-b37d-76e7247287c5" providerId="ADAL" clId="{FE9F66AE-6421-1B4F-87D7-A8682986C043}" dt="2022-12-08T12:37:49.378" v="1356"/>
          <ac:spMkLst>
            <pc:docMk/>
            <pc:sldMk cId="3766274582" sldId="305"/>
            <ac:spMk id="15" creationId="{13373FB9-C430-9965-940D-533F6C6A1A1B}"/>
          </ac:spMkLst>
        </pc:spChg>
        <pc:spChg chg="mod">
          <ac:chgData name="Dan Wang" userId="dabee7ba-5895-4ad4-b37d-76e7247287c5" providerId="ADAL" clId="{FE9F66AE-6421-1B4F-87D7-A8682986C043}" dt="2022-12-08T12:37:49.378" v="1356"/>
          <ac:spMkLst>
            <pc:docMk/>
            <pc:sldMk cId="3766274582" sldId="305"/>
            <ac:spMk id="16" creationId="{0CA4C1FD-E007-31A9-94F0-E1E261CDDE25}"/>
          </ac:spMkLst>
        </pc:spChg>
        <pc:spChg chg="mod">
          <ac:chgData name="Dan Wang" userId="dabee7ba-5895-4ad4-b37d-76e7247287c5" providerId="ADAL" clId="{FE9F66AE-6421-1B4F-87D7-A8682986C043}" dt="2022-12-08T12:37:49.378" v="1356"/>
          <ac:spMkLst>
            <pc:docMk/>
            <pc:sldMk cId="3766274582" sldId="305"/>
            <ac:spMk id="17" creationId="{CD50E23D-A67F-9E79-3B21-D12E348C5B08}"/>
          </ac:spMkLst>
        </pc:spChg>
        <pc:spChg chg="mod">
          <ac:chgData name="Dan Wang" userId="dabee7ba-5895-4ad4-b37d-76e7247287c5" providerId="ADAL" clId="{FE9F66AE-6421-1B4F-87D7-A8682986C043}" dt="2022-12-08T12:37:49.378" v="1356"/>
          <ac:spMkLst>
            <pc:docMk/>
            <pc:sldMk cId="3766274582" sldId="305"/>
            <ac:spMk id="18" creationId="{9AA97B81-EDB1-4318-B1D2-8D3923BD2AD4}"/>
          </ac:spMkLst>
        </pc:spChg>
        <pc:spChg chg="mod">
          <ac:chgData name="Dan Wang" userId="dabee7ba-5895-4ad4-b37d-76e7247287c5" providerId="ADAL" clId="{FE9F66AE-6421-1B4F-87D7-A8682986C043}" dt="2022-12-08T12:37:49.378" v="1356"/>
          <ac:spMkLst>
            <pc:docMk/>
            <pc:sldMk cId="3766274582" sldId="305"/>
            <ac:spMk id="19" creationId="{AF311CD4-78EC-AA15-7764-E5AA364B7D98}"/>
          </ac:spMkLst>
        </pc:spChg>
        <pc:spChg chg="mod">
          <ac:chgData name="Dan Wang" userId="dabee7ba-5895-4ad4-b37d-76e7247287c5" providerId="ADAL" clId="{FE9F66AE-6421-1B4F-87D7-A8682986C043}" dt="2022-12-08T12:37:49.378" v="1356"/>
          <ac:spMkLst>
            <pc:docMk/>
            <pc:sldMk cId="3766274582" sldId="305"/>
            <ac:spMk id="20" creationId="{505DFBD9-8695-3A63-01C0-859EE8B8B5DC}"/>
          </ac:spMkLst>
        </pc:spChg>
        <pc:spChg chg="mod">
          <ac:chgData name="Dan Wang" userId="dabee7ba-5895-4ad4-b37d-76e7247287c5" providerId="ADAL" clId="{FE9F66AE-6421-1B4F-87D7-A8682986C043}" dt="2022-12-08T12:37:49.378" v="1356"/>
          <ac:spMkLst>
            <pc:docMk/>
            <pc:sldMk cId="3766274582" sldId="305"/>
            <ac:spMk id="34" creationId="{4A842C59-54DB-199E-E816-9E303CC8EADB}"/>
          </ac:spMkLst>
        </pc:spChg>
        <pc:grpChg chg="add mod">
          <ac:chgData name="Dan Wang" userId="dabee7ba-5895-4ad4-b37d-76e7247287c5" providerId="ADAL" clId="{FE9F66AE-6421-1B4F-87D7-A8682986C043}" dt="2022-12-08T12:37:49.378" v="1356"/>
          <ac:grpSpMkLst>
            <pc:docMk/>
            <pc:sldMk cId="3766274582" sldId="305"/>
            <ac:grpSpMk id="8" creationId="{A1D36478-209B-5F6D-7C11-4B23F1A897A4}"/>
          </ac:grpSpMkLst>
        </pc:grpChg>
        <pc:grpChg chg="del">
          <ac:chgData name="Dan Wang" userId="dabee7ba-5895-4ad4-b37d-76e7247287c5" providerId="ADAL" clId="{FE9F66AE-6421-1B4F-87D7-A8682986C043}" dt="2022-12-08T12:37:48.826" v="1355" actId="478"/>
          <ac:grpSpMkLst>
            <pc:docMk/>
            <pc:sldMk cId="3766274582" sldId="305"/>
            <ac:grpSpMk id="21" creationId="{CEA889B9-BB8B-C578-75B8-B56F86329F3C}"/>
          </ac:grpSpMkLst>
        </pc:grpChg>
        <pc:picChg chg="del">
          <ac:chgData name="Dan Wang" userId="dabee7ba-5895-4ad4-b37d-76e7247287c5" providerId="ADAL" clId="{FE9F66AE-6421-1B4F-87D7-A8682986C043}" dt="2022-12-08T11:34:21.108" v="873" actId="478"/>
          <ac:picMkLst>
            <pc:docMk/>
            <pc:sldMk cId="3766274582" sldId="305"/>
            <ac:picMk id="10" creationId="{7F5C7500-8E5C-1CD6-33BA-953F99BB7125}"/>
          </ac:picMkLst>
        </pc:picChg>
      </pc:sldChg>
      <pc:sldChg chg="addSp delSp modSp add del mod">
        <pc:chgData name="Dan Wang" userId="dabee7ba-5895-4ad4-b37d-76e7247287c5" providerId="ADAL" clId="{FE9F66AE-6421-1B4F-87D7-A8682986C043}" dt="2022-12-08T16:54:33.876" v="2235" actId="2696"/>
        <pc:sldMkLst>
          <pc:docMk/>
          <pc:sldMk cId="505852647" sldId="307"/>
        </pc:sldMkLst>
        <pc:graphicFrameChg chg="del mod">
          <ac:chgData name="Dan Wang" userId="dabee7ba-5895-4ad4-b37d-76e7247287c5" providerId="ADAL" clId="{FE9F66AE-6421-1B4F-87D7-A8682986C043}" dt="2022-12-08T13:44:29.588" v="1426" actId="478"/>
          <ac:graphicFrameMkLst>
            <pc:docMk/>
            <pc:sldMk cId="505852647" sldId="307"/>
            <ac:graphicFrameMk id="4" creationId="{F47217AE-98F9-59A4-6512-7112504F3D7E}"/>
          </ac:graphicFrameMkLst>
        </pc:graphicFrameChg>
        <pc:picChg chg="add mod">
          <ac:chgData name="Dan Wang" userId="dabee7ba-5895-4ad4-b37d-76e7247287c5" providerId="ADAL" clId="{FE9F66AE-6421-1B4F-87D7-A8682986C043}" dt="2022-12-08T13:44:49.807" v="1432" actId="1076"/>
          <ac:picMkLst>
            <pc:docMk/>
            <pc:sldMk cId="505852647" sldId="307"/>
            <ac:picMk id="3" creationId="{3DD9EA3B-8149-FD6C-1D77-AB1F67AF603E}"/>
          </ac:picMkLst>
        </pc:picChg>
        <pc:picChg chg="del">
          <ac:chgData name="Dan Wang" userId="dabee7ba-5895-4ad4-b37d-76e7247287c5" providerId="ADAL" clId="{FE9F66AE-6421-1B4F-87D7-A8682986C043}" dt="2022-12-08T13:44:30.946" v="1427" actId="478"/>
          <ac:picMkLst>
            <pc:docMk/>
            <pc:sldMk cId="505852647" sldId="307"/>
            <ac:picMk id="9" creationId="{98FBB8A7-46C8-8689-F39F-E1D87502119D}"/>
          </ac:picMkLst>
        </pc:picChg>
        <pc:picChg chg="del">
          <ac:chgData name="Dan Wang" userId="dabee7ba-5895-4ad4-b37d-76e7247287c5" providerId="ADAL" clId="{FE9F66AE-6421-1B4F-87D7-A8682986C043}" dt="2022-12-08T13:44:33.112" v="1428" actId="478"/>
          <ac:picMkLst>
            <pc:docMk/>
            <pc:sldMk cId="505852647" sldId="307"/>
            <ac:picMk id="12" creationId="{3B5336DF-094A-1424-CC8A-29DB837D48DB}"/>
          </ac:picMkLst>
        </pc:picChg>
      </pc:sldChg>
      <pc:sldChg chg="addSp delSp modSp add mod addCm">
        <pc:chgData name="Dan Wang" userId="dabee7ba-5895-4ad4-b37d-76e7247287c5" providerId="ADAL" clId="{FE9F66AE-6421-1B4F-87D7-A8682986C043}" dt="2022-12-08T19:43:14.646" v="2673"/>
        <pc:sldMkLst>
          <pc:docMk/>
          <pc:sldMk cId="476173924" sldId="311"/>
        </pc:sldMkLst>
        <pc:spChg chg="mod">
          <ac:chgData name="Dan Wang" userId="dabee7ba-5895-4ad4-b37d-76e7247287c5" providerId="ADAL" clId="{FE9F66AE-6421-1B4F-87D7-A8682986C043}" dt="2022-12-08T19:42:29.457" v="2670"/>
          <ac:spMkLst>
            <pc:docMk/>
            <pc:sldMk cId="476173924" sldId="311"/>
            <ac:spMk id="2" creationId="{B4261C72-6668-EE46-6900-157A2A98B866}"/>
          </ac:spMkLst>
        </pc:spChg>
        <pc:spChg chg="del">
          <ac:chgData name="Dan Wang" userId="dabee7ba-5895-4ad4-b37d-76e7247287c5" providerId="ADAL" clId="{FE9F66AE-6421-1B4F-87D7-A8682986C043}" dt="2022-12-08T16:56:46.304" v="2237" actId="478"/>
          <ac:spMkLst>
            <pc:docMk/>
            <pc:sldMk cId="476173924" sldId="311"/>
            <ac:spMk id="3" creationId="{0DF1A697-5240-597C-65D9-CF5B035114FE}"/>
          </ac:spMkLst>
        </pc:spChg>
        <pc:spChg chg="del">
          <ac:chgData name="Dan Wang" userId="dabee7ba-5895-4ad4-b37d-76e7247287c5" providerId="ADAL" clId="{FE9F66AE-6421-1B4F-87D7-A8682986C043}" dt="2022-12-08T16:56:54.345" v="2238" actId="478"/>
          <ac:spMkLst>
            <pc:docMk/>
            <pc:sldMk cId="476173924" sldId="311"/>
            <ac:spMk id="4" creationId="{12C84B25-FA5A-D4DA-9935-38FCD9807B53}"/>
          </ac:spMkLst>
        </pc:spChg>
        <pc:spChg chg="del">
          <ac:chgData name="Dan Wang" userId="dabee7ba-5895-4ad4-b37d-76e7247287c5" providerId="ADAL" clId="{FE9F66AE-6421-1B4F-87D7-A8682986C043}" dt="2022-12-08T16:56:57.112" v="2239" actId="478"/>
          <ac:spMkLst>
            <pc:docMk/>
            <pc:sldMk cId="476173924" sldId="311"/>
            <ac:spMk id="5" creationId="{730989C6-6EE2-30BA-CAB8-F39F743CD75E}"/>
          </ac:spMkLst>
        </pc:spChg>
        <pc:spChg chg="add mod">
          <ac:chgData name="Dan Wang" userId="dabee7ba-5895-4ad4-b37d-76e7247287c5" providerId="ADAL" clId="{FE9F66AE-6421-1B4F-87D7-A8682986C043}" dt="2022-12-08T19:42:45.711" v="2672" actId="14100"/>
          <ac:spMkLst>
            <pc:docMk/>
            <pc:sldMk cId="476173924" sldId="311"/>
            <ac:spMk id="6" creationId="{F41D3620-5AC5-2642-3FEC-7492602306A4}"/>
          </ac:spMkLst>
        </pc:spChg>
      </pc:sldChg>
      <pc:sldChg chg="modSp mod">
        <pc:chgData name="Dan Wang" userId="dabee7ba-5895-4ad4-b37d-76e7247287c5" providerId="ADAL" clId="{FE9F66AE-6421-1B4F-87D7-A8682986C043}" dt="2022-12-08T20:35:47.590" v="4232" actId="1076"/>
        <pc:sldMkLst>
          <pc:docMk/>
          <pc:sldMk cId="2145592841" sldId="313"/>
        </pc:sldMkLst>
        <pc:picChg chg="mod">
          <ac:chgData name="Dan Wang" userId="dabee7ba-5895-4ad4-b37d-76e7247287c5" providerId="ADAL" clId="{FE9F66AE-6421-1B4F-87D7-A8682986C043}" dt="2022-12-08T20:35:47.590" v="4232" actId="1076"/>
          <ac:picMkLst>
            <pc:docMk/>
            <pc:sldMk cId="2145592841" sldId="313"/>
            <ac:picMk id="63" creationId="{F81AA17C-880D-86F3-C2AC-BB75C49EAC61}"/>
          </ac:picMkLst>
        </pc:picChg>
      </pc:sldChg>
      <pc:sldChg chg="addSp delSp modSp add mod modShow addCm">
        <pc:chgData name="Dan Wang" userId="dabee7ba-5895-4ad4-b37d-76e7247287c5" providerId="ADAL" clId="{FE9F66AE-6421-1B4F-87D7-A8682986C043}" dt="2022-12-08T20:40:57.093" v="4346" actId="1076"/>
        <pc:sldMkLst>
          <pc:docMk/>
          <pc:sldMk cId="727927133" sldId="314"/>
        </pc:sldMkLst>
        <pc:spChg chg="add mod">
          <ac:chgData name="Dan Wang" userId="dabee7ba-5895-4ad4-b37d-76e7247287c5" providerId="ADAL" clId="{FE9F66AE-6421-1B4F-87D7-A8682986C043}" dt="2022-12-08T20:40:57.093" v="4346" actId="1076"/>
          <ac:spMkLst>
            <pc:docMk/>
            <pc:sldMk cId="727927133" sldId="314"/>
            <ac:spMk id="3" creationId="{F4B224F7-A18F-B928-2D98-0F32AC5E7D87}"/>
          </ac:spMkLst>
        </pc:spChg>
        <pc:spChg chg="del">
          <ac:chgData name="Dan Wang" userId="dabee7ba-5895-4ad4-b37d-76e7247287c5" providerId="ADAL" clId="{FE9F66AE-6421-1B4F-87D7-A8682986C043}" dt="2022-12-08T19:35:13.782" v="2646" actId="478"/>
          <ac:spMkLst>
            <pc:docMk/>
            <pc:sldMk cId="727927133" sldId="314"/>
            <ac:spMk id="6" creationId="{E5AB1C2A-A2D6-FCA2-69BA-D4F20B780C75}"/>
          </ac:spMkLst>
        </pc:spChg>
        <pc:spChg chg="del">
          <ac:chgData name="Dan Wang" userId="dabee7ba-5895-4ad4-b37d-76e7247287c5" providerId="ADAL" clId="{FE9F66AE-6421-1B4F-87D7-A8682986C043}" dt="2022-12-08T19:35:13.782" v="2646" actId="478"/>
          <ac:spMkLst>
            <pc:docMk/>
            <pc:sldMk cId="727927133" sldId="314"/>
            <ac:spMk id="7" creationId="{06167A19-9D97-D429-7A19-F6AF62FD78DD}"/>
          </ac:spMkLst>
        </pc:spChg>
        <pc:spChg chg="del">
          <ac:chgData name="Dan Wang" userId="dabee7ba-5895-4ad4-b37d-76e7247287c5" providerId="ADAL" clId="{FE9F66AE-6421-1B4F-87D7-A8682986C043}" dt="2022-12-08T19:35:13.782" v="2646" actId="478"/>
          <ac:spMkLst>
            <pc:docMk/>
            <pc:sldMk cId="727927133" sldId="314"/>
            <ac:spMk id="8" creationId="{2F1CD8E7-EEBD-4C0B-7F44-4DA7462FE9E0}"/>
          </ac:spMkLst>
        </pc:spChg>
        <pc:spChg chg="del">
          <ac:chgData name="Dan Wang" userId="dabee7ba-5895-4ad4-b37d-76e7247287c5" providerId="ADAL" clId="{FE9F66AE-6421-1B4F-87D7-A8682986C043}" dt="2022-12-08T19:35:13.782" v="2646" actId="478"/>
          <ac:spMkLst>
            <pc:docMk/>
            <pc:sldMk cId="727927133" sldId="314"/>
            <ac:spMk id="10" creationId="{6AEC538C-DFFE-6FFA-B1CB-DE859A5404AF}"/>
          </ac:spMkLst>
        </pc:spChg>
        <pc:spChg chg="del">
          <ac:chgData name="Dan Wang" userId="dabee7ba-5895-4ad4-b37d-76e7247287c5" providerId="ADAL" clId="{FE9F66AE-6421-1B4F-87D7-A8682986C043}" dt="2022-12-08T19:35:13.782" v="2646" actId="478"/>
          <ac:spMkLst>
            <pc:docMk/>
            <pc:sldMk cId="727927133" sldId="314"/>
            <ac:spMk id="11" creationId="{6D0021AD-D4E0-0E25-7782-30BC35E71FB4}"/>
          </ac:spMkLst>
        </pc:spChg>
        <pc:spChg chg="del">
          <ac:chgData name="Dan Wang" userId="dabee7ba-5895-4ad4-b37d-76e7247287c5" providerId="ADAL" clId="{FE9F66AE-6421-1B4F-87D7-A8682986C043}" dt="2022-12-08T19:35:13.782" v="2646" actId="478"/>
          <ac:spMkLst>
            <pc:docMk/>
            <pc:sldMk cId="727927133" sldId="314"/>
            <ac:spMk id="13" creationId="{71DD7BDC-3121-BD9D-B273-D94A0209FAB8}"/>
          </ac:spMkLst>
        </pc:spChg>
        <pc:spChg chg="del">
          <ac:chgData name="Dan Wang" userId="dabee7ba-5895-4ad4-b37d-76e7247287c5" providerId="ADAL" clId="{FE9F66AE-6421-1B4F-87D7-A8682986C043}" dt="2022-12-08T19:35:13.782" v="2646" actId="478"/>
          <ac:spMkLst>
            <pc:docMk/>
            <pc:sldMk cId="727927133" sldId="314"/>
            <ac:spMk id="15" creationId="{EA35F5EF-C00F-BAA8-0457-16FCEA601AAF}"/>
          </ac:spMkLst>
        </pc:spChg>
        <pc:spChg chg="del">
          <ac:chgData name="Dan Wang" userId="dabee7ba-5895-4ad4-b37d-76e7247287c5" providerId="ADAL" clId="{FE9F66AE-6421-1B4F-87D7-A8682986C043}" dt="2022-12-08T19:35:13.782" v="2646" actId="478"/>
          <ac:spMkLst>
            <pc:docMk/>
            <pc:sldMk cId="727927133" sldId="314"/>
            <ac:spMk id="16" creationId="{9A05AB15-0E5F-7FD6-0D76-3D85BC11676A}"/>
          </ac:spMkLst>
        </pc:spChg>
        <pc:graphicFrameChg chg="mod modGraphic">
          <ac:chgData name="Dan Wang" userId="dabee7ba-5895-4ad4-b37d-76e7247287c5" providerId="ADAL" clId="{FE9F66AE-6421-1B4F-87D7-A8682986C043}" dt="2022-12-08T19:37:55.666" v="2663" actId="1076"/>
          <ac:graphicFrameMkLst>
            <pc:docMk/>
            <pc:sldMk cId="727927133" sldId="314"/>
            <ac:graphicFrameMk id="4" creationId="{F47217AE-98F9-59A4-6512-7112504F3D7E}"/>
          </ac:graphicFrameMkLst>
        </pc:graphicFrameChg>
      </pc:sldChg>
      <pc:sldChg chg="add mod ord modShow">
        <pc:chgData name="Dan Wang" userId="dabee7ba-5895-4ad4-b37d-76e7247287c5" providerId="ADAL" clId="{FE9F66AE-6421-1B4F-87D7-A8682986C043}" dt="2022-12-08T20:08:15.515" v="2982" actId="20578"/>
        <pc:sldMkLst>
          <pc:docMk/>
          <pc:sldMk cId="3393721775" sldId="315"/>
        </pc:sldMkLst>
      </pc:sldChg>
      <pc:sldChg chg="addSp delSp modSp add mod modNotesTx">
        <pc:chgData name="Dan Wang" userId="dabee7ba-5895-4ad4-b37d-76e7247287c5" providerId="ADAL" clId="{FE9F66AE-6421-1B4F-87D7-A8682986C043}" dt="2022-12-08T20:25:45.626" v="3771" actId="1076"/>
        <pc:sldMkLst>
          <pc:docMk/>
          <pc:sldMk cId="4005796854" sldId="316"/>
        </pc:sldMkLst>
        <pc:spChg chg="mod">
          <ac:chgData name="Dan Wang" userId="dabee7ba-5895-4ad4-b37d-76e7247287c5" providerId="ADAL" clId="{FE9F66AE-6421-1B4F-87D7-A8682986C043}" dt="2022-12-08T20:18:05.718" v="3418" actId="20577"/>
          <ac:spMkLst>
            <pc:docMk/>
            <pc:sldMk cId="4005796854" sldId="316"/>
            <ac:spMk id="2" creationId="{5E58FF66-1500-1A1D-9325-DCCF3B691A63}"/>
          </ac:spMkLst>
        </pc:spChg>
        <pc:spChg chg="add del mod">
          <ac:chgData name="Dan Wang" userId="dabee7ba-5895-4ad4-b37d-76e7247287c5" providerId="ADAL" clId="{FE9F66AE-6421-1B4F-87D7-A8682986C043}" dt="2022-12-08T19:58:13.930" v="2818" actId="478"/>
          <ac:spMkLst>
            <pc:docMk/>
            <pc:sldMk cId="4005796854" sldId="316"/>
            <ac:spMk id="4" creationId="{287082D3-9F20-75AF-0FA5-74DBDC886F96}"/>
          </ac:spMkLst>
        </pc:spChg>
        <pc:spChg chg="del">
          <ac:chgData name="Dan Wang" userId="dabee7ba-5895-4ad4-b37d-76e7247287c5" providerId="ADAL" clId="{FE9F66AE-6421-1B4F-87D7-A8682986C043}" dt="2022-12-08T19:58:07.055" v="2817" actId="478"/>
          <ac:spMkLst>
            <pc:docMk/>
            <pc:sldMk cId="4005796854" sldId="316"/>
            <ac:spMk id="8" creationId="{09A7EE00-C8F2-F475-9172-BB93D15AF748}"/>
          </ac:spMkLst>
        </pc:spChg>
        <pc:spChg chg="add mod">
          <ac:chgData name="Dan Wang" userId="dabee7ba-5895-4ad4-b37d-76e7247287c5" providerId="ADAL" clId="{FE9F66AE-6421-1B4F-87D7-A8682986C043}" dt="2022-12-08T20:25:45.626" v="3771" actId="1076"/>
          <ac:spMkLst>
            <pc:docMk/>
            <pc:sldMk cId="4005796854" sldId="316"/>
            <ac:spMk id="9" creationId="{981EDF6C-FB22-7970-9E9E-479965255F25}"/>
          </ac:spMkLst>
        </pc:spChg>
        <pc:spChg chg="add del mod">
          <ac:chgData name="Dan Wang" userId="dabee7ba-5895-4ad4-b37d-76e7247287c5" providerId="ADAL" clId="{FE9F66AE-6421-1B4F-87D7-A8682986C043}" dt="2022-12-08T20:22:09.899" v="3560" actId="478"/>
          <ac:spMkLst>
            <pc:docMk/>
            <pc:sldMk cId="4005796854" sldId="316"/>
            <ac:spMk id="10" creationId="{33E2137C-1275-F6DF-2027-47DDE1D85354}"/>
          </ac:spMkLst>
        </pc:spChg>
        <pc:spChg chg="add mod">
          <ac:chgData name="Dan Wang" userId="dabee7ba-5895-4ad4-b37d-76e7247287c5" providerId="ADAL" clId="{FE9F66AE-6421-1B4F-87D7-A8682986C043}" dt="2022-12-08T20:25:22.682" v="3768" actId="1035"/>
          <ac:spMkLst>
            <pc:docMk/>
            <pc:sldMk cId="4005796854" sldId="316"/>
            <ac:spMk id="11" creationId="{82F8ED6E-1418-DE2A-F348-B81849E32CFE}"/>
          </ac:spMkLst>
        </pc:spChg>
        <pc:graphicFrameChg chg="del">
          <ac:chgData name="Dan Wang" userId="dabee7ba-5895-4ad4-b37d-76e7247287c5" providerId="ADAL" clId="{FE9F66AE-6421-1B4F-87D7-A8682986C043}" dt="2022-12-08T19:58:16.688" v="2819" actId="478"/>
          <ac:graphicFrameMkLst>
            <pc:docMk/>
            <pc:sldMk cId="4005796854" sldId="316"/>
            <ac:graphicFrameMk id="58" creationId="{9CDA28F9-FED6-8770-1D5E-C000492EFAED}"/>
          </ac:graphicFrameMkLst>
        </pc:graphicFrameChg>
        <pc:picChg chg="add mod">
          <ac:chgData name="Dan Wang" userId="dabee7ba-5895-4ad4-b37d-76e7247287c5" providerId="ADAL" clId="{FE9F66AE-6421-1B4F-87D7-A8682986C043}" dt="2022-12-08T20:25:22.682" v="3768" actId="1035"/>
          <ac:picMkLst>
            <pc:docMk/>
            <pc:sldMk cId="4005796854" sldId="316"/>
            <ac:picMk id="6" creationId="{9E0706C4-6B64-26F7-B641-556C05BE5FE9}"/>
          </ac:picMkLst>
        </pc:picChg>
        <pc:picChg chg="add mod">
          <ac:chgData name="Dan Wang" userId="dabee7ba-5895-4ad4-b37d-76e7247287c5" providerId="ADAL" clId="{FE9F66AE-6421-1B4F-87D7-A8682986C043}" dt="2022-12-08T20:25:22.682" v="3768" actId="1035"/>
          <ac:picMkLst>
            <pc:docMk/>
            <pc:sldMk cId="4005796854" sldId="316"/>
            <ac:picMk id="7" creationId="{09AAD2A2-F1A5-E470-A8A3-1A9CE50320F9}"/>
          </ac:picMkLst>
        </pc:picChg>
      </pc:sldChg>
      <pc:sldChg chg="addSp delSp modSp new mod">
        <pc:chgData name="Dan Wang" userId="dabee7ba-5895-4ad4-b37d-76e7247287c5" providerId="ADAL" clId="{FE9F66AE-6421-1B4F-87D7-A8682986C043}" dt="2022-12-08T20:00:02.748" v="2830"/>
        <pc:sldMkLst>
          <pc:docMk/>
          <pc:sldMk cId="3848249829" sldId="317"/>
        </pc:sldMkLst>
        <pc:spChg chg="mod">
          <ac:chgData name="Dan Wang" userId="dabee7ba-5895-4ad4-b37d-76e7247287c5" providerId="ADAL" clId="{FE9F66AE-6421-1B4F-87D7-A8682986C043}" dt="2022-12-08T20:00:02.748" v="2830"/>
          <ac:spMkLst>
            <pc:docMk/>
            <pc:sldMk cId="3848249829" sldId="317"/>
            <ac:spMk id="2" creationId="{28EFB6E9-A905-516F-A417-9B428128716A}"/>
          </ac:spMkLst>
        </pc:spChg>
        <pc:spChg chg="del">
          <ac:chgData name="Dan Wang" userId="dabee7ba-5895-4ad4-b37d-76e7247287c5" providerId="ADAL" clId="{FE9F66AE-6421-1B4F-87D7-A8682986C043}" dt="2022-12-08T19:59:27.348" v="2821" actId="478"/>
          <ac:spMkLst>
            <pc:docMk/>
            <pc:sldMk cId="3848249829" sldId="317"/>
            <ac:spMk id="3" creationId="{77F3846D-9EC2-028C-5F9A-196FA8DF6407}"/>
          </ac:spMkLst>
        </pc:spChg>
        <pc:spChg chg="del">
          <ac:chgData name="Dan Wang" userId="dabee7ba-5895-4ad4-b37d-76e7247287c5" providerId="ADAL" clId="{FE9F66AE-6421-1B4F-87D7-A8682986C043}" dt="2022-12-08T19:59:29.137" v="2822" actId="478"/>
          <ac:spMkLst>
            <pc:docMk/>
            <pc:sldMk cId="3848249829" sldId="317"/>
            <ac:spMk id="4" creationId="{45D5D8F7-D939-8E2B-ECA5-9D9EF99129BA}"/>
          </ac:spMkLst>
        </pc:spChg>
        <pc:picChg chg="add mod">
          <ac:chgData name="Dan Wang" userId="dabee7ba-5895-4ad4-b37d-76e7247287c5" providerId="ADAL" clId="{FE9F66AE-6421-1B4F-87D7-A8682986C043}" dt="2022-12-08T19:59:42.121" v="2826" actId="1076"/>
          <ac:picMkLst>
            <pc:docMk/>
            <pc:sldMk cId="3848249829" sldId="317"/>
            <ac:picMk id="6" creationId="{3E4B6913-E8C2-72DF-701D-D860E0D4039B}"/>
          </ac:picMkLst>
        </pc:picChg>
      </pc:sldChg>
      <pc:sldChg chg="addSp delSp modSp add mod addCm modNotesTx">
        <pc:chgData name="Dan Wang" userId="dabee7ba-5895-4ad4-b37d-76e7247287c5" providerId="ADAL" clId="{FE9F66AE-6421-1B4F-87D7-A8682986C043}" dt="2022-12-08T20:26:31.784" v="3773" actId="20577"/>
        <pc:sldMkLst>
          <pc:docMk/>
          <pc:sldMk cId="2516138087" sldId="318"/>
        </pc:sldMkLst>
        <pc:spChg chg="mod">
          <ac:chgData name="Dan Wang" userId="dabee7ba-5895-4ad4-b37d-76e7247287c5" providerId="ADAL" clId="{FE9F66AE-6421-1B4F-87D7-A8682986C043}" dt="2022-12-08T20:18:23.654" v="3441" actId="20577"/>
          <ac:spMkLst>
            <pc:docMk/>
            <pc:sldMk cId="2516138087" sldId="318"/>
            <ac:spMk id="2" creationId="{5E58FF66-1500-1A1D-9325-DCCF3B691A63}"/>
          </ac:spMkLst>
        </pc:spChg>
        <pc:spChg chg="add mod">
          <ac:chgData name="Dan Wang" userId="dabee7ba-5895-4ad4-b37d-76e7247287c5" providerId="ADAL" clId="{FE9F66AE-6421-1B4F-87D7-A8682986C043}" dt="2022-12-08T20:17:08.463" v="3398" actId="1036"/>
          <ac:spMkLst>
            <pc:docMk/>
            <pc:sldMk cId="2516138087" sldId="318"/>
            <ac:spMk id="3" creationId="{8F3D4139-7602-7901-A3D3-A284C55D43C5}"/>
          </ac:spMkLst>
        </pc:spChg>
        <pc:spChg chg="del">
          <ac:chgData name="Dan Wang" userId="dabee7ba-5895-4ad4-b37d-76e7247287c5" providerId="ADAL" clId="{FE9F66AE-6421-1B4F-87D7-A8682986C043}" dt="2022-12-08T20:13:14.359" v="3177" actId="478"/>
          <ac:spMkLst>
            <pc:docMk/>
            <pc:sldMk cId="2516138087" sldId="318"/>
            <ac:spMk id="62" creationId="{A2FB7F90-9A26-ED36-E2DC-C67CC82AE142}"/>
          </ac:spMkLst>
        </pc:spChg>
        <pc:spChg chg="mod">
          <ac:chgData name="Dan Wang" userId="dabee7ba-5895-4ad4-b37d-76e7247287c5" providerId="ADAL" clId="{FE9F66AE-6421-1B4F-87D7-A8682986C043}" dt="2022-12-08T20:16:36.019" v="3337" actId="1076"/>
          <ac:spMkLst>
            <pc:docMk/>
            <pc:sldMk cId="2516138087" sldId="318"/>
            <ac:spMk id="63" creationId="{5BC453F4-3254-2861-CB63-7A0C0E399EAB}"/>
          </ac:spMkLst>
        </pc:spChg>
        <pc:graphicFrameChg chg="del">
          <ac:chgData name="Dan Wang" userId="dabee7ba-5895-4ad4-b37d-76e7247287c5" providerId="ADAL" clId="{FE9F66AE-6421-1B4F-87D7-A8682986C043}" dt="2022-12-08T20:13:09.889" v="3175" actId="478"/>
          <ac:graphicFrameMkLst>
            <pc:docMk/>
            <pc:sldMk cId="2516138087" sldId="318"/>
            <ac:graphicFrameMk id="58" creationId="{9CDA28F9-FED6-8770-1D5E-C000492EFAED}"/>
          </ac:graphicFrameMkLst>
        </pc:graphicFrameChg>
        <pc:graphicFrameChg chg="del">
          <ac:chgData name="Dan Wang" userId="dabee7ba-5895-4ad4-b37d-76e7247287c5" providerId="ADAL" clId="{FE9F66AE-6421-1B4F-87D7-A8682986C043}" dt="2022-12-08T20:13:13.033" v="3176" actId="478"/>
          <ac:graphicFrameMkLst>
            <pc:docMk/>
            <pc:sldMk cId="2516138087" sldId="318"/>
            <ac:graphicFrameMk id="61" creationId="{0F14665E-A9DA-83EF-3249-94F17E3B9505}"/>
          </ac:graphicFrameMkLst>
        </pc:graphicFrameChg>
      </pc:sldChg>
    </pc:docChg>
  </pc:docChgLst>
  <pc:docChgLst>
    <pc:chgData name="Wang, Dan" userId="S::dan.wang@student.unisg.ch::dabee7ba-5895-4ad4-b37d-76e7247287c5" providerId="AD" clId="Web-{915542DA-2CA3-1230-265C-F8BC7749630B}"/>
    <pc:docChg chg="modSld">
      <pc:chgData name="Wang, Dan" userId="S::dan.wang@student.unisg.ch::dabee7ba-5895-4ad4-b37d-76e7247287c5" providerId="AD" clId="Web-{915542DA-2CA3-1230-265C-F8BC7749630B}" dt="2022-12-09T09:44:08.014" v="14" actId="1076"/>
      <pc:docMkLst>
        <pc:docMk/>
      </pc:docMkLst>
      <pc:sldChg chg="modSp">
        <pc:chgData name="Wang, Dan" userId="S::dan.wang@student.unisg.ch::dabee7ba-5895-4ad4-b37d-76e7247287c5" providerId="AD" clId="Web-{915542DA-2CA3-1230-265C-F8BC7749630B}" dt="2022-12-09T09:42:43.090" v="3" actId="20577"/>
        <pc:sldMkLst>
          <pc:docMk/>
          <pc:sldMk cId="1309384334" sldId="266"/>
        </pc:sldMkLst>
        <pc:spChg chg="mod">
          <ac:chgData name="Wang, Dan" userId="S::dan.wang@student.unisg.ch::dabee7ba-5895-4ad4-b37d-76e7247287c5" providerId="AD" clId="Web-{915542DA-2CA3-1230-265C-F8BC7749630B}" dt="2022-12-09T09:42:43.090" v="3" actId="20577"/>
          <ac:spMkLst>
            <pc:docMk/>
            <pc:sldMk cId="1309384334" sldId="266"/>
            <ac:spMk id="3" creationId="{75167C12-B7CE-1CC4-4FF2-A2A2EF3991F3}"/>
          </ac:spMkLst>
        </pc:spChg>
      </pc:sldChg>
      <pc:sldChg chg="modSp">
        <pc:chgData name="Wang, Dan" userId="S::dan.wang@student.unisg.ch::dabee7ba-5895-4ad4-b37d-76e7247287c5" providerId="AD" clId="Web-{915542DA-2CA3-1230-265C-F8BC7749630B}" dt="2022-12-09T09:44:08.014" v="14" actId="1076"/>
        <pc:sldMkLst>
          <pc:docMk/>
          <pc:sldMk cId="3489708612" sldId="303"/>
        </pc:sldMkLst>
        <pc:spChg chg="mod">
          <ac:chgData name="Wang, Dan" userId="S::dan.wang@student.unisg.ch::dabee7ba-5895-4ad4-b37d-76e7247287c5" providerId="AD" clId="Web-{915542DA-2CA3-1230-265C-F8BC7749630B}" dt="2022-12-09T09:44:05.498" v="13" actId="1076"/>
          <ac:spMkLst>
            <pc:docMk/>
            <pc:sldMk cId="3489708612" sldId="303"/>
            <ac:spMk id="6" creationId="{FD0C874F-319C-8375-19A5-531E172711CD}"/>
          </ac:spMkLst>
        </pc:spChg>
        <pc:spChg chg="mod">
          <ac:chgData name="Wang, Dan" userId="S::dan.wang@student.unisg.ch::dabee7ba-5895-4ad4-b37d-76e7247287c5" providerId="AD" clId="Web-{915542DA-2CA3-1230-265C-F8BC7749630B}" dt="2022-12-09T09:43:28.044" v="4"/>
          <ac:spMkLst>
            <pc:docMk/>
            <pc:sldMk cId="3489708612" sldId="303"/>
            <ac:spMk id="8" creationId="{F6871266-A136-4D1B-5CFD-CD57A980AA6E}"/>
          </ac:spMkLst>
        </pc:spChg>
        <pc:spChg chg="mod">
          <ac:chgData name="Wang, Dan" userId="S::dan.wang@student.unisg.ch::dabee7ba-5895-4ad4-b37d-76e7247287c5" providerId="AD" clId="Web-{915542DA-2CA3-1230-265C-F8BC7749630B}" dt="2022-12-09T09:43:31.560" v="5"/>
          <ac:spMkLst>
            <pc:docMk/>
            <pc:sldMk cId="3489708612" sldId="303"/>
            <ac:spMk id="12" creationId="{724FE19D-C511-9695-3CA5-138710ABF714}"/>
          </ac:spMkLst>
        </pc:spChg>
        <pc:spChg chg="mod">
          <ac:chgData name="Wang, Dan" userId="S::dan.wang@student.unisg.ch::dabee7ba-5895-4ad4-b37d-76e7247287c5" providerId="AD" clId="Web-{915542DA-2CA3-1230-265C-F8BC7749630B}" dt="2022-12-09T09:43:39.310" v="7"/>
          <ac:spMkLst>
            <pc:docMk/>
            <pc:sldMk cId="3489708612" sldId="303"/>
            <ac:spMk id="13" creationId="{DD86979E-9218-FF08-E114-E71F7D50F993}"/>
          </ac:spMkLst>
        </pc:spChg>
        <pc:spChg chg="mod">
          <ac:chgData name="Wang, Dan" userId="S::dan.wang@student.unisg.ch::dabee7ba-5895-4ad4-b37d-76e7247287c5" providerId="AD" clId="Web-{915542DA-2CA3-1230-265C-F8BC7749630B}" dt="2022-12-09T09:43:35.201" v="6"/>
          <ac:spMkLst>
            <pc:docMk/>
            <pc:sldMk cId="3489708612" sldId="303"/>
            <ac:spMk id="15" creationId="{5852600C-2487-98ED-8E4C-F7A7C3EEF1DD}"/>
          </ac:spMkLst>
        </pc:spChg>
        <pc:spChg chg="mod">
          <ac:chgData name="Wang, Dan" userId="S::dan.wang@student.unisg.ch::dabee7ba-5895-4ad4-b37d-76e7247287c5" providerId="AD" clId="Web-{915542DA-2CA3-1230-265C-F8BC7749630B}" dt="2022-12-09T09:44:05.279" v="10" actId="1076"/>
          <ac:spMkLst>
            <pc:docMk/>
            <pc:sldMk cId="3489708612" sldId="303"/>
            <ac:spMk id="88" creationId="{D5A7387A-EE9E-A804-EBEB-8E72CB7BD990}"/>
          </ac:spMkLst>
        </pc:spChg>
        <pc:spChg chg="mod">
          <ac:chgData name="Wang, Dan" userId="S::dan.wang@student.unisg.ch::dabee7ba-5895-4ad4-b37d-76e7247287c5" providerId="AD" clId="Web-{915542DA-2CA3-1230-265C-F8BC7749630B}" dt="2022-12-09T09:44:05.295" v="11" actId="1076"/>
          <ac:spMkLst>
            <pc:docMk/>
            <pc:sldMk cId="3489708612" sldId="303"/>
            <ac:spMk id="89" creationId="{0136FB5C-0864-7F8E-4765-45E21D838BA8}"/>
          </ac:spMkLst>
        </pc:spChg>
        <pc:grpChg chg="mod">
          <ac:chgData name="Wang, Dan" userId="S::dan.wang@student.unisg.ch::dabee7ba-5895-4ad4-b37d-76e7247287c5" providerId="AD" clId="Web-{915542DA-2CA3-1230-265C-F8BC7749630B}" dt="2022-12-09T09:44:05.483" v="12" actId="1076"/>
          <ac:grpSpMkLst>
            <pc:docMk/>
            <pc:sldMk cId="3489708612" sldId="303"/>
            <ac:grpSpMk id="85" creationId="{99E5D112-0FEC-EB87-0CCC-6F0C77C1C8F9}"/>
          </ac:grpSpMkLst>
        </pc:grpChg>
        <pc:picChg chg="mod">
          <ac:chgData name="Wang, Dan" userId="S::dan.wang@student.unisg.ch::dabee7ba-5895-4ad4-b37d-76e7247287c5" providerId="AD" clId="Web-{915542DA-2CA3-1230-265C-F8BC7749630B}" dt="2022-12-09T09:44:08.014" v="14" actId="1076"/>
          <ac:picMkLst>
            <pc:docMk/>
            <pc:sldMk cId="3489708612" sldId="303"/>
            <ac:picMk id="87" creationId="{3F416B0D-B423-1BBC-031E-6EEF3A906846}"/>
          </ac:picMkLst>
        </pc:picChg>
      </pc:sldChg>
    </pc:docChg>
  </pc:docChgLst>
  <pc:docChgLst>
    <pc:chgData name="Song, Jingxuan" userId="d0f1591b-3c4f-4295-b856-1aa60a8beccf" providerId="ADAL" clId="{FE9420E0-0DD0-D94A-9CDD-D0BBF530B6A4}"/>
    <pc:docChg chg="undo custSel addSld delSld modSld sldOrd">
      <pc:chgData name="Song, Jingxuan" userId="d0f1591b-3c4f-4295-b856-1aa60a8beccf" providerId="ADAL" clId="{FE9420E0-0DD0-D94A-9CDD-D0BBF530B6A4}" dt="2022-12-13T17:08:37.585" v="5332"/>
      <pc:docMkLst>
        <pc:docMk/>
      </pc:docMkLst>
      <pc:sldChg chg="addSp delSp modSp mod modCm">
        <pc:chgData name="Song, Jingxuan" userId="d0f1591b-3c4f-4295-b856-1aa60a8beccf" providerId="ADAL" clId="{FE9420E0-0DD0-D94A-9CDD-D0BBF530B6A4}" dt="2022-12-09T13:23:31.615" v="4042" actId="732"/>
        <pc:sldMkLst>
          <pc:docMk/>
          <pc:sldMk cId="2322583232" sldId="256"/>
        </pc:sldMkLst>
        <pc:spChg chg="add mod">
          <ac:chgData name="Song, Jingxuan" userId="d0f1591b-3c4f-4295-b856-1aa60a8beccf" providerId="ADAL" clId="{FE9420E0-0DD0-D94A-9CDD-D0BBF530B6A4}" dt="2022-12-09T10:52:15.714" v="3878" actId="207"/>
          <ac:spMkLst>
            <pc:docMk/>
            <pc:sldMk cId="2322583232" sldId="256"/>
            <ac:spMk id="2" creationId="{8CF8D1C7-C7A3-95F0-95FB-E0653AB331D1}"/>
          </ac:spMkLst>
        </pc:spChg>
        <pc:spChg chg="mod">
          <ac:chgData name="Song, Jingxuan" userId="d0f1591b-3c4f-4295-b856-1aa60a8beccf" providerId="ADAL" clId="{FE9420E0-0DD0-D94A-9CDD-D0BBF530B6A4}" dt="2022-12-09T11:08:18.089" v="3898" actId="20577"/>
          <ac:spMkLst>
            <pc:docMk/>
            <pc:sldMk cId="2322583232" sldId="256"/>
            <ac:spMk id="10" creationId="{305B7314-CF37-9CDA-658D-E8A6A85FE7C2}"/>
          </ac:spMkLst>
        </pc:spChg>
        <pc:spChg chg="mod">
          <ac:chgData name="Song, Jingxuan" userId="d0f1591b-3c4f-4295-b856-1aa60a8beccf" providerId="ADAL" clId="{FE9420E0-0DD0-D94A-9CDD-D0BBF530B6A4}" dt="2022-12-09T11:09:15.094" v="3910" actId="20577"/>
          <ac:spMkLst>
            <pc:docMk/>
            <pc:sldMk cId="2322583232" sldId="256"/>
            <ac:spMk id="11" creationId="{8BE7330A-E7F2-56CA-738E-2FB38E947E35}"/>
          </ac:spMkLst>
        </pc:spChg>
        <pc:spChg chg="add del mod">
          <ac:chgData name="Song, Jingxuan" userId="d0f1591b-3c4f-4295-b856-1aa60a8beccf" providerId="ADAL" clId="{FE9420E0-0DD0-D94A-9CDD-D0BBF530B6A4}" dt="2022-12-09T11:08:09.743" v="3886" actId="478"/>
          <ac:spMkLst>
            <pc:docMk/>
            <pc:sldMk cId="2322583232" sldId="256"/>
            <ac:spMk id="13" creationId="{CDB0C95C-DD74-0120-F59F-D3B94D868BC7}"/>
          </ac:spMkLst>
        </pc:spChg>
        <pc:picChg chg="add del mod">
          <ac:chgData name="Song, Jingxuan" userId="d0f1591b-3c4f-4295-b856-1aa60a8beccf" providerId="ADAL" clId="{FE9420E0-0DD0-D94A-9CDD-D0BBF530B6A4}" dt="2022-12-09T10:47:05.124" v="3860" actId="478"/>
          <ac:picMkLst>
            <pc:docMk/>
            <pc:sldMk cId="2322583232" sldId="256"/>
            <ac:picMk id="4" creationId="{148C5955-B811-D94C-736B-707768C3660D}"/>
          </ac:picMkLst>
        </pc:picChg>
        <pc:picChg chg="add del mod">
          <ac:chgData name="Song, Jingxuan" userId="d0f1591b-3c4f-4295-b856-1aa60a8beccf" providerId="ADAL" clId="{FE9420E0-0DD0-D94A-9CDD-D0BBF530B6A4}" dt="2022-12-09T10:52:08.520" v="3877" actId="478"/>
          <ac:picMkLst>
            <pc:docMk/>
            <pc:sldMk cId="2322583232" sldId="256"/>
            <ac:picMk id="6" creationId="{64BCFEA4-C8D4-2547-7205-42E907FBCB7E}"/>
          </ac:picMkLst>
        </pc:picChg>
        <pc:picChg chg="del">
          <ac:chgData name="Song, Jingxuan" userId="d0f1591b-3c4f-4295-b856-1aa60a8beccf" providerId="ADAL" clId="{FE9420E0-0DD0-D94A-9CDD-D0BBF530B6A4}" dt="2022-12-09T10:43:42.894" v="3848" actId="478"/>
          <ac:picMkLst>
            <pc:docMk/>
            <pc:sldMk cId="2322583232" sldId="256"/>
            <ac:picMk id="7" creationId="{69599535-A3A7-0B5F-EE3E-C187EB8BFA87}"/>
          </ac:picMkLst>
        </pc:picChg>
        <pc:picChg chg="mod">
          <ac:chgData name="Song, Jingxuan" userId="d0f1591b-3c4f-4295-b856-1aa60a8beccf" providerId="ADAL" clId="{FE9420E0-0DD0-D94A-9CDD-D0BBF530B6A4}" dt="2022-12-09T10:52:00.813" v="3876" actId="1076"/>
          <ac:picMkLst>
            <pc:docMk/>
            <pc:sldMk cId="2322583232" sldId="256"/>
            <ac:picMk id="9" creationId="{52CF41DD-00C6-7CA2-5078-51B6B780A0A5}"/>
          </ac:picMkLst>
        </pc:picChg>
        <pc:picChg chg="add del mod">
          <ac:chgData name="Song, Jingxuan" userId="d0f1591b-3c4f-4295-b856-1aa60a8beccf" providerId="ADAL" clId="{FE9420E0-0DD0-D94A-9CDD-D0BBF530B6A4}" dt="2022-12-09T11:08:39.574" v="3902" actId="478"/>
          <ac:picMkLst>
            <pc:docMk/>
            <pc:sldMk cId="2322583232" sldId="256"/>
            <ac:picMk id="15" creationId="{9F516FDC-B108-9406-5F1E-408818464622}"/>
          </ac:picMkLst>
        </pc:picChg>
        <pc:picChg chg="add mod modCrop">
          <ac:chgData name="Song, Jingxuan" userId="d0f1591b-3c4f-4295-b856-1aa60a8beccf" providerId="ADAL" clId="{FE9420E0-0DD0-D94A-9CDD-D0BBF530B6A4}" dt="2022-12-09T13:23:31.615" v="4042" actId="732"/>
          <ac:picMkLst>
            <pc:docMk/>
            <pc:sldMk cId="2322583232" sldId="256"/>
            <ac:picMk id="17" creationId="{23CB7996-E1A0-C548-7BB0-71DFDCADCBE5}"/>
          </ac:picMkLst>
        </pc:picChg>
      </pc:sldChg>
      <pc:sldChg chg="modSp mod">
        <pc:chgData name="Song, Jingxuan" userId="d0f1591b-3c4f-4295-b856-1aa60a8beccf" providerId="ADAL" clId="{FE9420E0-0DD0-D94A-9CDD-D0BBF530B6A4}" dt="2022-12-12T16:11:43.401" v="4596" actId="20577"/>
        <pc:sldMkLst>
          <pc:docMk/>
          <pc:sldMk cId="1902189452" sldId="263"/>
        </pc:sldMkLst>
        <pc:spChg chg="mod">
          <ac:chgData name="Song, Jingxuan" userId="d0f1591b-3c4f-4295-b856-1aa60a8beccf" providerId="ADAL" clId="{FE9420E0-0DD0-D94A-9CDD-D0BBF530B6A4}" dt="2022-12-12T16:11:43.401" v="4596" actId="20577"/>
          <ac:spMkLst>
            <pc:docMk/>
            <pc:sldMk cId="1902189452" sldId="263"/>
            <ac:spMk id="20" creationId="{0B072412-4031-4628-B083-F3156B07E223}"/>
          </ac:spMkLst>
        </pc:spChg>
      </pc:sldChg>
      <pc:sldChg chg="modSp mod">
        <pc:chgData name="Song, Jingxuan" userId="d0f1591b-3c4f-4295-b856-1aa60a8beccf" providerId="ADAL" clId="{FE9420E0-0DD0-D94A-9CDD-D0BBF530B6A4}" dt="2022-12-10T17:37:12.328" v="4357" actId="20577"/>
        <pc:sldMkLst>
          <pc:docMk/>
          <pc:sldMk cId="2240784391" sldId="265"/>
        </pc:sldMkLst>
        <pc:spChg chg="mod">
          <ac:chgData name="Song, Jingxuan" userId="d0f1591b-3c4f-4295-b856-1aa60a8beccf" providerId="ADAL" clId="{FE9420E0-0DD0-D94A-9CDD-D0BBF530B6A4}" dt="2022-12-10T17:37:12.328" v="4357" actId="20577"/>
          <ac:spMkLst>
            <pc:docMk/>
            <pc:sldMk cId="2240784391" sldId="265"/>
            <ac:spMk id="3" creationId="{0DF1A697-5240-597C-65D9-CF5B035114FE}"/>
          </ac:spMkLst>
        </pc:spChg>
      </pc:sldChg>
      <pc:sldChg chg="delSp modSp mod modShow">
        <pc:chgData name="Song, Jingxuan" userId="d0f1591b-3c4f-4295-b856-1aa60a8beccf" providerId="ADAL" clId="{FE9420E0-0DD0-D94A-9CDD-D0BBF530B6A4}" dt="2022-12-09T12:17:46.448" v="3918" actId="729"/>
        <pc:sldMkLst>
          <pc:docMk/>
          <pc:sldMk cId="1309384334" sldId="266"/>
        </pc:sldMkLst>
        <pc:spChg chg="mod">
          <ac:chgData name="Song, Jingxuan" userId="d0f1591b-3c4f-4295-b856-1aa60a8beccf" providerId="ADAL" clId="{FE9420E0-0DD0-D94A-9CDD-D0BBF530B6A4}" dt="2022-12-08T09:39:35.197" v="325" actId="790"/>
          <ac:spMkLst>
            <pc:docMk/>
            <pc:sldMk cId="1309384334" sldId="266"/>
            <ac:spMk id="2" creationId="{B4261C72-6668-EE46-6900-157A2A98B866}"/>
          </ac:spMkLst>
        </pc:spChg>
        <pc:spChg chg="del mod">
          <ac:chgData name="Song, Jingxuan" userId="d0f1591b-3c4f-4295-b856-1aa60a8beccf" providerId="ADAL" clId="{FE9420E0-0DD0-D94A-9CDD-D0BBF530B6A4}" dt="2022-12-08T08:19:45.910" v="13" actId="478"/>
          <ac:spMkLst>
            <pc:docMk/>
            <pc:sldMk cId="1309384334" sldId="266"/>
            <ac:spMk id="3" creationId="{0DF1A697-5240-597C-65D9-CF5B035114FE}"/>
          </ac:spMkLst>
        </pc:spChg>
      </pc:sldChg>
      <pc:sldChg chg="addSp delSp modSp del mod modShow">
        <pc:chgData name="Song, Jingxuan" userId="d0f1591b-3c4f-4295-b856-1aa60a8beccf" providerId="ADAL" clId="{FE9420E0-0DD0-D94A-9CDD-D0BBF530B6A4}" dt="2022-12-08T20:04:54.324" v="3716" actId="2696"/>
        <pc:sldMkLst>
          <pc:docMk/>
          <pc:sldMk cId="3502146134" sldId="268"/>
        </pc:sldMkLst>
        <pc:spChg chg="mod">
          <ac:chgData name="Song, Jingxuan" userId="d0f1591b-3c4f-4295-b856-1aa60a8beccf" providerId="ADAL" clId="{FE9420E0-0DD0-D94A-9CDD-D0BBF530B6A4}" dt="2022-12-08T15:15:51.572" v="1647" actId="20577"/>
          <ac:spMkLst>
            <pc:docMk/>
            <pc:sldMk cId="3502146134" sldId="268"/>
            <ac:spMk id="3" creationId="{9BA9D975-431C-4BD5-314E-907A2BF816B0}"/>
          </ac:spMkLst>
        </pc:spChg>
        <pc:spChg chg="del">
          <ac:chgData name="Song, Jingxuan" userId="d0f1591b-3c4f-4295-b856-1aa60a8beccf" providerId="ADAL" clId="{FE9420E0-0DD0-D94A-9CDD-D0BBF530B6A4}" dt="2022-12-08T15:15:55.739" v="1648" actId="478"/>
          <ac:spMkLst>
            <pc:docMk/>
            <pc:sldMk cId="3502146134" sldId="268"/>
            <ac:spMk id="4" creationId="{DE6B6C70-A265-4876-4FC3-8280B3DB149D}"/>
          </ac:spMkLst>
        </pc:spChg>
        <pc:spChg chg="mod">
          <ac:chgData name="Song, Jingxuan" userId="d0f1591b-3c4f-4295-b856-1aa60a8beccf" providerId="ADAL" clId="{FE9420E0-0DD0-D94A-9CDD-D0BBF530B6A4}" dt="2022-12-08T09:34:13.212" v="301" actId="207"/>
          <ac:spMkLst>
            <pc:docMk/>
            <pc:sldMk cId="3502146134" sldId="268"/>
            <ac:spMk id="7" creationId="{A2B7F730-8F35-85D9-3055-F10790475257}"/>
          </ac:spMkLst>
        </pc:spChg>
        <pc:spChg chg="mod">
          <ac:chgData name="Song, Jingxuan" userId="d0f1591b-3c4f-4295-b856-1aa60a8beccf" providerId="ADAL" clId="{FE9420E0-0DD0-D94A-9CDD-D0BBF530B6A4}" dt="2022-12-08T09:32:45.136" v="284"/>
          <ac:spMkLst>
            <pc:docMk/>
            <pc:sldMk cId="3502146134" sldId="268"/>
            <ac:spMk id="8" creationId="{08FC57A5-3C68-32CC-1C18-5F313C931B57}"/>
          </ac:spMkLst>
        </pc:spChg>
        <pc:spChg chg="mod">
          <ac:chgData name="Song, Jingxuan" userId="d0f1591b-3c4f-4295-b856-1aa60a8beccf" providerId="ADAL" clId="{FE9420E0-0DD0-D94A-9CDD-D0BBF530B6A4}" dt="2022-12-08T09:34:16.031" v="302" actId="13822"/>
          <ac:spMkLst>
            <pc:docMk/>
            <pc:sldMk cId="3502146134" sldId="268"/>
            <ac:spMk id="9" creationId="{BFE4CD38-A534-0B8D-45B8-414BE3F5F3CF}"/>
          </ac:spMkLst>
        </pc:spChg>
        <pc:spChg chg="mod">
          <ac:chgData name="Song, Jingxuan" userId="d0f1591b-3c4f-4295-b856-1aa60a8beccf" providerId="ADAL" clId="{FE9420E0-0DD0-D94A-9CDD-D0BBF530B6A4}" dt="2022-12-08T09:32:45.136" v="284"/>
          <ac:spMkLst>
            <pc:docMk/>
            <pc:sldMk cId="3502146134" sldId="268"/>
            <ac:spMk id="10" creationId="{BB43A794-40FF-1811-7CBB-12A2089ACE00}"/>
          </ac:spMkLst>
        </pc:spChg>
        <pc:spChg chg="mod">
          <ac:chgData name="Song, Jingxuan" userId="d0f1591b-3c4f-4295-b856-1aa60a8beccf" providerId="ADAL" clId="{FE9420E0-0DD0-D94A-9CDD-D0BBF530B6A4}" dt="2022-12-08T09:32:45.136" v="284"/>
          <ac:spMkLst>
            <pc:docMk/>
            <pc:sldMk cId="3502146134" sldId="268"/>
            <ac:spMk id="11" creationId="{0BCCF454-F17E-8C9F-5985-9969BBA0D4A3}"/>
          </ac:spMkLst>
        </pc:spChg>
        <pc:spChg chg="mod">
          <ac:chgData name="Song, Jingxuan" userId="d0f1591b-3c4f-4295-b856-1aa60a8beccf" providerId="ADAL" clId="{FE9420E0-0DD0-D94A-9CDD-D0BBF530B6A4}" dt="2022-12-08T09:32:45.136" v="284"/>
          <ac:spMkLst>
            <pc:docMk/>
            <pc:sldMk cId="3502146134" sldId="268"/>
            <ac:spMk id="12" creationId="{E4D6F8CD-4532-19C9-95B9-223EB56C8B69}"/>
          </ac:spMkLst>
        </pc:spChg>
        <pc:spChg chg="mod">
          <ac:chgData name="Song, Jingxuan" userId="d0f1591b-3c4f-4295-b856-1aa60a8beccf" providerId="ADAL" clId="{FE9420E0-0DD0-D94A-9CDD-D0BBF530B6A4}" dt="2022-12-08T09:32:45.136" v="284"/>
          <ac:spMkLst>
            <pc:docMk/>
            <pc:sldMk cId="3502146134" sldId="268"/>
            <ac:spMk id="13" creationId="{1741EF92-371D-8177-39C0-6EE754823E68}"/>
          </ac:spMkLst>
        </pc:spChg>
        <pc:spChg chg="mod">
          <ac:chgData name="Song, Jingxuan" userId="d0f1591b-3c4f-4295-b856-1aa60a8beccf" providerId="ADAL" clId="{FE9420E0-0DD0-D94A-9CDD-D0BBF530B6A4}" dt="2022-12-08T09:32:45.136" v="284"/>
          <ac:spMkLst>
            <pc:docMk/>
            <pc:sldMk cId="3502146134" sldId="268"/>
            <ac:spMk id="14" creationId="{D86BA4A0-BA8E-57F0-2A6F-777215A6BC89}"/>
          </ac:spMkLst>
        </pc:spChg>
        <pc:spChg chg="mod">
          <ac:chgData name="Song, Jingxuan" userId="d0f1591b-3c4f-4295-b856-1aa60a8beccf" providerId="ADAL" clId="{FE9420E0-0DD0-D94A-9CDD-D0BBF530B6A4}" dt="2022-12-08T09:32:45.136" v="284"/>
          <ac:spMkLst>
            <pc:docMk/>
            <pc:sldMk cId="3502146134" sldId="268"/>
            <ac:spMk id="15" creationId="{F55914D1-9B6E-5937-BDB4-A0801EE5876B}"/>
          </ac:spMkLst>
        </pc:spChg>
        <pc:spChg chg="mod">
          <ac:chgData name="Song, Jingxuan" userId="d0f1591b-3c4f-4295-b856-1aa60a8beccf" providerId="ADAL" clId="{FE9420E0-0DD0-D94A-9CDD-D0BBF530B6A4}" dt="2022-12-08T09:32:45.136" v="284"/>
          <ac:spMkLst>
            <pc:docMk/>
            <pc:sldMk cId="3502146134" sldId="268"/>
            <ac:spMk id="16" creationId="{A62101E3-05A7-B808-4F3C-F067605CDAF0}"/>
          </ac:spMkLst>
        </pc:spChg>
        <pc:spChg chg="mod">
          <ac:chgData name="Song, Jingxuan" userId="d0f1591b-3c4f-4295-b856-1aa60a8beccf" providerId="ADAL" clId="{FE9420E0-0DD0-D94A-9CDD-D0BBF530B6A4}" dt="2022-12-08T09:32:45.136" v="284"/>
          <ac:spMkLst>
            <pc:docMk/>
            <pc:sldMk cId="3502146134" sldId="268"/>
            <ac:spMk id="17" creationId="{92DE94CB-5814-A8BC-228E-906CE34A9D76}"/>
          </ac:spMkLst>
        </pc:spChg>
        <pc:spChg chg="mod">
          <ac:chgData name="Song, Jingxuan" userId="d0f1591b-3c4f-4295-b856-1aa60a8beccf" providerId="ADAL" clId="{FE9420E0-0DD0-D94A-9CDD-D0BBF530B6A4}" dt="2022-12-08T09:32:45.136" v="284"/>
          <ac:spMkLst>
            <pc:docMk/>
            <pc:sldMk cId="3502146134" sldId="268"/>
            <ac:spMk id="18" creationId="{C373A33B-0825-9755-521C-7AC555322FE4}"/>
          </ac:spMkLst>
        </pc:spChg>
        <pc:spChg chg="mod">
          <ac:chgData name="Song, Jingxuan" userId="d0f1591b-3c4f-4295-b856-1aa60a8beccf" providerId="ADAL" clId="{FE9420E0-0DD0-D94A-9CDD-D0BBF530B6A4}" dt="2022-12-08T13:07:02.906" v="1165" actId="207"/>
          <ac:spMkLst>
            <pc:docMk/>
            <pc:sldMk cId="3502146134" sldId="268"/>
            <ac:spMk id="33" creationId="{549A1E0A-67F3-152A-3C00-B945F63D6DE0}"/>
          </ac:spMkLst>
        </pc:spChg>
        <pc:spChg chg="mod">
          <ac:chgData name="Song, Jingxuan" userId="d0f1591b-3c4f-4295-b856-1aa60a8beccf" providerId="ADAL" clId="{FE9420E0-0DD0-D94A-9CDD-D0BBF530B6A4}" dt="2022-12-08T13:06:56.379" v="1164"/>
          <ac:spMkLst>
            <pc:docMk/>
            <pc:sldMk cId="3502146134" sldId="268"/>
            <ac:spMk id="34" creationId="{4A6A9C98-6993-3AD7-295A-B7B3FCA7F265}"/>
          </ac:spMkLst>
        </pc:spChg>
        <pc:spChg chg="mod">
          <ac:chgData name="Song, Jingxuan" userId="d0f1591b-3c4f-4295-b856-1aa60a8beccf" providerId="ADAL" clId="{FE9420E0-0DD0-D94A-9CDD-D0BBF530B6A4}" dt="2022-12-08T13:07:06.908" v="1166" actId="207"/>
          <ac:spMkLst>
            <pc:docMk/>
            <pc:sldMk cId="3502146134" sldId="268"/>
            <ac:spMk id="35" creationId="{574C65AC-F73B-F163-174E-ACB56D456CDA}"/>
          </ac:spMkLst>
        </pc:spChg>
        <pc:spChg chg="mod">
          <ac:chgData name="Song, Jingxuan" userId="d0f1591b-3c4f-4295-b856-1aa60a8beccf" providerId="ADAL" clId="{FE9420E0-0DD0-D94A-9CDD-D0BBF530B6A4}" dt="2022-12-08T13:06:56.379" v="1164"/>
          <ac:spMkLst>
            <pc:docMk/>
            <pc:sldMk cId="3502146134" sldId="268"/>
            <ac:spMk id="36" creationId="{9C12BF41-A8A5-58EF-4C99-1F0C3F913C47}"/>
          </ac:spMkLst>
        </pc:spChg>
        <pc:spChg chg="mod">
          <ac:chgData name="Song, Jingxuan" userId="d0f1591b-3c4f-4295-b856-1aa60a8beccf" providerId="ADAL" clId="{FE9420E0-0DD0-D94A-9CDD-D0BBF530B6A4}" dt="2022-12-08T13:06:56.379" v="1164"/>
          <ac:spMkLst>
            <pc:docMk/>
            <pc:sldMk cId="3502146134" sldId="268"/>
            <ac:spMk id="37" creationId="{8584596A-6D85-D491-E9AE-3C5207718496}"/>
          </ac:spMkLst>
        </pc:spChg>
        <pc:spChg chg="mod">
          <ac:chgData name="Song, Jingxuan" userId="d0f1591b-3c4f-4295-b856-1aa60a8beccf" providerId="ADAL" clId="{FE9420E0-0DD0-D94A-9CDD-D0BBF530B6A4}" dt="2022-12-08T13:06:56.379" v="1164"/>
          <ac:spMkLst>
            <pc:docMk/>
            <pc:sldMk cId="3502146134" sldId="268"/>
            <ac:spMk id="38" creationId="{6A721394-170C-FB1B-CB83-D87A8A1E0792}"/>
          </ac:spMkLst>
        </pc:spChg>
        <pc:spChg chg="mod">
          <ac:chgData name="Song, Jingxuan" userId="d0f1591b-3c4f-4295-b856-1aa60a8beccf" providerId="ADAL" clId="{FE9420E0-0DD0-D94A-9CDD-D0BBF530B6A4}" dt="2022-12-08T13:06:56.379" v="1164"/>
          <ac:spMkLst>
            <pc:docMk/>
            <pc:sldMk cId="3502146134" sldId="268"/>
            <ac:spMk id="39" creationId="{D65AA921-FC7A-7FB8-A1D0-6928F86C5FE9}"/>
          </ac:spMkLst>
        </pc:spChg>
        <pc:spChg chg="mod">
          <ac:chgData name="Song, Jingxuan" userId="d0f1591b-3c4f-4295-b856-1aa60a8beccf" providerId="ADAL" clId="{FE9420E0-0DD0-D94A-9CDD-D0BBF530B6A4}" dt="2022-12-08T13:06:56.379" v="1164"/>
          <ac:spMkLst>
            <pc:docMk/>
            <pc:sldMk cId="3502146134" sldId="268"/>
            <ac:spMk id="40" creationId="{10E49EB2-823B-A298-CA91-D40BD745BDDC}"/>
          </ac:spMkLst>
        </pc:spChg>
        <pc:spChg chg="mod">
          <ac:chgData name="Song, Jingxuan" userId="d0f1591b-3c4f-4295-b856-1aa60a8beccf" providerId="ADAL" clId="{FE9420E0-0DD0-D94A-9CDD-D0BBF530B6A4}" dt="2022-12-08T13:06:56.379" v="1164"/>
          <ac:spMkLst>
            <pc:docMk/>
            <pc:sldMk cId="3502146134" sldId="268"/>
            <ac:spMk id="41" creationId="{6E28949A-A13F-82AE-107B-4E1C3CEC10E3}"/>
          </ac:spMkLst>
        </pc:spChg>
        <pc:spChg chg="mod">
          <ac:chgData name="Song, Jingxuan" userId="d0f1591b-3c4f-4295-b856-1aa60a8beccf" providerId="ADAL" clId="{FE9420E0-0DD0-D94A-9CDD-D0BBF530B6A4}" dt="2022-12-08T13:06:56.379" v="1164"/>
          <ac:spMkLst>
            <pc:docMk/>
            <pc:sldMk cId="3502146134" sldId="268"/>
            <ac:spMk id="42" creationId="{2E62749C-069B-0242-B158-0791117B14AF}"/>
          </ac:spMkLst>
        </pc:spChg>
        <pc:spChg chg="mod">
          <ac:chgData name="Song, Jingxuan" userId="d0f1591b-3c4f-4295-b856-1aa60a8beccf" providerId="ADAL" clId="{FE9420E0-0DD0-D94A-9CDD-D0BBF530B6A4}" dt="2022-12-08T13:06:56.379" v="1164"/>
          <ac:spMkLst>
            <pc:docMk/>
            <pc:sldMk cId="3502146134" sldId="268"/>
            <ac:spMk id="43" creationId="{61133EEC-7ABF-39BC-7DF5-8CFF7BD90273}"/>
          </ac:spMkLst>
        </pc:spChg>
        <pc:spChg chg="mod">
          <ac:chgData name="Song, Jingxuan" userId="d0f1591b-3c4f-4295-b856-1aa60a8beccf" providerId="ADAL" clId="{FE9420E0-0DD0-D94A-9CDD-D0BBF530B6A4}" dt="2022-12-08T13:06:56.379" v="1164"/>
          <ac:spMkLst>
            <pc:docMk/>
            <pc:sldMk cId="3502146134" sldId="268"/>
            <ac:spMk id="44" creationId="{98FBDB1F-FF09-EDCA-CF02-75966DDB1D4E}"/>
          </ac:spMkLst>
        </pc:spChg>
        <pc:spChg chg="add del mod">
          <ac:chgData name="Song, Jingxuan" userId="d0f1591b-3c4f-4295-b856-1aa60a8beccf" providerId="ADAL" clId="{FE9420E0-0DD0-D94A-9CDD-D0BBF530B6A4}" dt="2022-12-08T15:15:57.295" v="1649" actId="478"/>
          <ac:spMkLst>
            <pc:docMk/>
            <pc:sldMk cId="3502146134" sldId="268"/>
            <ac:spMk id="46" creationId="{7CEC1E6E-5B81-305D-1464-578F6E54C2CE}"/>
          </ac:spMkLst>
        </pc:spChg>
        <pc:grpChg chg="add mod">
          <ac:chgData name="Song, Jingxuan" userId="d0f1591b-3c4f-4295-b856-1aa60a8beccf" providerId="ADAL" clId="{FE9420E0-0DD0-D94A-9CDD-D0BBF530B6A4}" dt="2022-12-08T09:32:45.136" v="284"/>
          <ac:grpSpMkLst>
            <pc:docMk/>
            <pc:sldMk cId="3502146134" sldId="268"/>
            <ac:grpSpMk id="6" creationId="{841D9639-BB7D-4084-86CE-D5AE0BF2A94E}"/>
          </ac:grpSpMkLst>
        </pc:grpChg>
        <pc:grpChg chg="del">
          <ac:chgData name="Song, Jingxuan" userId="d0f1591b-3c4f-4295-b856-1aa60a8beccf" providerId="ADAL" clId="{FE9420E0-0DD0-D94A-9CDD-D0BBF530B6A4}" dt="2022-12-08T13:06:55.137" v="1163" actId="478"/>
          <ac:grpSpMkLst>
            <pc:docMk/>
            <pc:sldMk cId="3502146134" sldId="268"/>
            <ac:grpSpMk id="19" creationId="{65E85A89-8533-BD74-1AAC-2EFEA8881B67}"/>
          </ac:grpSpMkLst>
        </pc:grpChg>
        <pc:grpChg chg="add mod">
          <ac:chgData name="Song, Jingxuan" userId="d0f1591b-3c4f-4295-b856-1aa60a8beccf" providerId="ADAL" clId="{FE9420E0-0DD0-D94A-9CDD-D0BBF530B6A4}" dt="2022-12-08T13:06:56.379" v="1164"/>
          <ac:grpSpMkLst>
            <pc:docMk/>
            <pc:sldMk cId="3502146134" sldId="268"/>
            <ac:grpSpMk id="32" creationId="{CB127F6B-2B38-B619-E6D6-5FB30003E31F}"/>
          </ac:grpSpMkLst>
        </pc:grpChg>
      </pc:sldChg>
      <pc:sldChg chg="modSp mod">
        <pc:chgData name="Song, Jingxuan" userId="d0f1591b-3c4f-4295-b856-1aa60a8beccf" providerId="ADAL" clId="{FE9420E0-0DD0-D94A-9CDD-D0BBF530B6A4}" dt="2022-12-12T16:12:41.663" v="4610" actId="20577"/>
        <pc:sldMkLst>
          <pc:docMk/>
          <pc:sldMk cId="1182852317" sldId="271"/>
        </pc:sldMkLst>
        <pc:spChg chg="mod">
          <ac:chgData name="Song, Jingxuan" userId="d0f1591b-3c4f-4295-b856-1aa60a8beccf" providerId="ADAL" clId="{FE9420E0-0DD0-D94A-9CDD-D0BBF530B6A4}" dt="2022-12-12T16:12:41.663" v="4610" actId="20577"/>
          <ac:spMkLst>
            <pc:docMk/>
            <pc:sldMk cId="1182852317" sldId="271"/>
            <ac:spMk id="2" creationId="{B4261C72-6668-EE46-6900-157A2A98B866}"/>
          </ac:spMkLst>
        </pc:spChg>
      </pc:sldChg>
      <pc:sldChg chg="addSp delSp modSp mod delAnim modAnim delCm modNotesTx">
        <pc:chgData name="Song, Jingxuan" userId="d0f1591b-3c4f-4295-b856-1aa60a8beccf" providerId="ADAL" clId="{FE9420E0-0DD0-D94A-9CDD-D0BBF530B6A4}" dt="2022-12-10T17:34:53.084" v="4296" actId="14100"/>
        <pc:sldMkLst>
          <pc:docMk/>
          <pc:sldMk cId="152660176" sldId="272"/>
        </pc:sldMkLst>
        <pc:spChg chg="del">
          <ac:chgData name="Song, Jingxuan" userId="d0f1591b-3c4f-4295-b856-1aa60a8beccf" providerId="ADAL" clId="{FE9420E0-0DD0-D94A-9CDD-D0BBF530B6A4}" dt="2022-12-08T15:16:50.912" v="1654" actId="478"/>
          <ac:spMkLst>
            <pc:docMk/>
            <pc:sldMk cId="152660176" sldId="272"/>
            <ac:spMk id="3" creationId="{9BA9D975-431C-4BD5-314E-907A2BF816B0}"/>
          </ac:spMkLst>
        </pc:spChg>
        <pc:spChg chg="mod">
          <ac:chgData name="Song, Jingxuan" userId="d0f1591b-3c4f-4295-b856-1aa60a8beccf" providerId="ADAL" clId="{FE9420E0-0DD0-D94A-9CDD-D0BBF530B6A4}" dt="2022-12-08T20:02:56.321" v="3708" actId="207"/>
          <ac:spMkLst>
            <pc:docMk/>
            <pc:sldMk cId="152660176" sldId="272"/>
            <ac:spMk id="4" creationId="{8F0A07F0-4E69-58AB-E8F2-59ECF27FBD26}"/>
          </ac:spMkLst>
        </pc:spChg>
        <pc:spChg chg="del mod">
          <ac:chgData name="Song, Jingxuan" userId="d0f1591b-3c4f-4295-b856-1aa60a8beccf" providerId="ADAL" clId="{FE9420E0-0DD0-D94A-9CDD-D0BBF530B6A4}" dt="2022-12-08T15:26:55.262" v="1682" actId="478"/>
          <ac:spMkLst>
            <pc:docMk/>
            <pc:sldMk cId="152660176" sldId="272"/>
            <ac:spMk id="4" creationId="{DE6B6C70-A265-4876-4FC3-8280B3DB149D}"/>
          </ac:spMkLst>
        </pc:spChg>
        <pc:spChg chg="mod">
          <ac:chgData name="Song, Jingxuan" userId="d0f1591b-3c4f-4295-b856-1aa60a8beccf" providerId="ADAL" clId="{FE9420E0-0DD0-D94A-9CDD-D0BBF530B6A4}" dt="2022-12-08T20:02:53.536" v="3707" actId="207"/>
          <ac:spMkLst>
            <pc:docMk/>
            <pc:sldMk cId="152660176" sldId="272"/>
            <ac:spMk id="6" creationId="{81671CCD-DB8D-2248-0993-7FE07D763BCB}"/>
          </ac:spMkLst>
        </pc:spChg>
        <pc:spChg chg="mod">
          <ac:chgData name="Song, Jingxuan" userId="d0f1591b-3c4f-4295-b856-1aa60a8beccf" providerId="ADAL" clId="{FE9420E0-0DD0-D94A-9CDD-D0BBF530B6A4}" dt="2022-12-08T09:37:12.027" v="303" actId="207"/>
          <ac:spMkLst>
            <pc:docMk/>
            <pc:sldMk cId="152660176" sldId="272"/>
            <ac:spMk id="7" creationId="{292B38D8-CAA6-8A9F-4751-27AA2C0D86D1}"/>
          </ac:spMkLst>
        </pc:spChg>
        <pc:spChg chg="mod">
          <ac:chgData name="Song, Jingxuan" userId="d0f1591b-3c4f-4295-b856-1aa60a8beccf" providerId="ADAL" clId="{FE9420E0-0DD0-D94A-9CDD-D0BBF530B6A4}" dt="2022-12-08T20:02:53.536" v="3707" actId="207"/>
          <ac:spMkLst>
            <pc:docMk/>
            <pc:sldMk cId="152660176" sldId="272"/>
            <ac:spMk id="7" creationId="{BC58091C-D5EF-ADDB-1CF4-010B644728BC}"/>
          </ac:spMkLst>
        </pc:spChg>
        <pc:spChg chg="add mod">
          <ac:chgData name="Song, Jingxuan" userId="d0f1591b-3c4f-4295-b856-1aa60a8beccf" providerId="ADAL" clId="{FE9420E0-0DD0-D94A-9CDD-D0BBF530B6A4}" dt="2022-12-08T20:02:56.321" v="3708" actId="207"/>
          <ac:spMkLst>
            <pc:docMk/>
            <pc:sldMk cId="152660176" sldId="272"/>
            <ac:spMk id="8" creationId="{2EC24975-B705-78F1-D411-2B587ED44DD8}"/>
          </ac:spMkLst>
        </pc:spChg>
        <pc:spChg chg="mod">
          <ac:chgData name="Song, Jingxuan" userId="d0f1591b-3c4f-4295-b856-1aa60a8beccf" providerId="ADAL" clId="{FE9420E0-0DD0-D94A-9CDD-D0BBF530B6A4}" dt="2022-12-08T09:32:51.970" v="286"/>
          <ac:spMkLst>
            <pc:docMk/>
            <pc:sldMk cId="152660176" sldId="272"/>
            <ac:spMk id="8" creationId="{EEDC1CD4-026B-F663-6E85-219B9C49C820}"/>
          </ac:spMkLst>
        </pc:spChg>
        <pc:spChg chg="mod">
          <ac:chgData name="Song, Jingxuan" userId="d0f1591b-3c4f-4295-b856-1aa60a8beccf" providerId="ADAL" clId="{FE9420E0-0DD0-D94A-9CDD-D0BBF530B6A4}" dt="2022-12-08T09:32:51.970" v="286"/>
          <ac:spMkLst>
            <pc:docMk/>
            <pc:sldMk cId="152660176" sldId="272"/>
            <ac:spMk id="9" creationId="{987D9469-90D6-3A39-1E56-5B4668C52A7A}"/>
          </ac:spMkLst>
        </pc:spChg>
        <pc:spChg chg="add mod">
          <ac:chgData name="Song, Jingxuan" userId="d0f1591b-3c4f-4295-b856-1aa60a8beccf" providerId="ADAL" clId="{FE9420E0-0DD0-D94A-9CDD-D0BBF530B6A4}" dt="2022-12-08T20:02:56.321" v="3708" actId="207"/>
          <ac:spMkLst>
            <pc:docMk/>
            <pc:sldMk cId="152660176" sldId="272"/>
            <ac:spMk id="9" creationId="{A50F1DFF-584F-0BC7-6744-0D2211ED4B82}"/>
          </ac:spMkLst>
        </pc:spChg>
        <pc:spChg chg="mod">
          <ac:chgData name="Song, Jingxuan" userId="d0f1591b-3c4f-4295-b856-1aa60a8beccf" providerId="ADAL" clId="{FE9420E0-0DD0-D94A-9CDD-D0BBF530B6A4}" dt="2022-12-08T09:37:14.665" v="304" actId="13822"/>
          <ac:spMkLst>
            <pc:docMk/>
            <pc:sldMk cId="152660176" sldId="272"/>
            <ac:spMk id="10" creationId="{66F6F10A-CD32-F47A-690A-DE0C022A0F06}"/>
          </ac:spMkLst>
        </pc:spChg>
        <pc:spChg chg="mod">
          <ac:chgData name="Song, Jingxuan" userId="d0f1591b-3c4f-4295-b856-1aa60a8beccf" providerId="ADAL" clId="{FE9420E0-0DD0-D94A-9CDD-D0BBF530B6A4}" dt="2022-12-08T09:32:51.970" v="286"/>
          <ac:spMkLst>
            <pc:docMk/>
            <pc:sldMk cId="152660176" sldId="272"/>
            <ac:spMk id="11" creationId="{2D532C55-EA7A-A8E9-5DCE-FAFF374BE771}"/>
          </ac:spMkLst>
        </pc:spChg>
        <pc:spChg chg="mod">
          <ac:chgData name="Song, Jingxuan" userId="d0f1591b-3c4f-4295-b856-1aa60a8beccf" providerId="ADAL" clId="{FE9420E0-0DD0-D94A-9CDD-D0BBF530B6A4}" dt="2022-12-08T20:02:56.321" v="3708" actId="207"/>
          <ac:spMkLst>
            <pc:docMk/>
            <pc:sldMk cId="152660176" sldId="272"/>
            <ac:spMk id="11" creationId="{C8A862B5-B7FA-E92C-B0E7-04FF66D1FB2E}"/>
          </ac:spMkLst>
        </pc:spChg>
        <pc:spChg chg="mod">
          <ac:chgData name="Song, Jingxuan" userId="d0f1591b-3c4f-4295-b856-1aa60a8beccf" providerId="ADAL" clId="{FE9420E0-0DD0-D94A-9CDD-D0BBF530B6A4}" dt="2022-12-08T09:32:51.970" v="286"/>
          <ac:spMkLst>
            <pc:docMk/>
            <pc:sldMk cId="152660176" sldId="272"/>
            <ac:spMk id="12" creationId="{BD8C8F1D-C9C5-775E-FFE3-EF019C668E4C}"/>
          </ac:spMkLst>
        </pc:spChg>
        <pc:spChg chg="mod">
          <ac:chgData name="Song, Jingxuan" userId="d0f1591b-3c4f-4295-b856-1aa60a8beccf" providerId="ADAL" clId="{FE9420E0-0DD0-D94A-9CDD-D0BBF530B6A4}" dt="2022-12-08T20:02:53.536" v="3707" actId="207"/>
          <ac:spMkLst>
            <pc:docMk/>
            <pc:sldMk cId="152660176" sldId="272"/>
            <ac:spMk id="12" creationId="{F190A655-44A1-5F7D-32B3-0A3DF5855757}"/>
          </ac:spMkLst>
        </pc:spChg>
        <pc:spChg chg="mod">
          <ac:chgData name="Song, Jingxuan" userId="d0f1591b-3c4f-4295-b856-1aa60a8beccf" providerId="ADAL" clId="{FE9420E0-0DD0-D94A-9CDD-D0BBF530B6A4}" dt="2022-12-08T20:02:53.536" v="3707" actId="207"/>
          <ac:spMkLst>
            <pc:docMk/>
            <pc:sldMk cId="152660176" sldId="272"/>
            <ac:spMk id="13" creationId="{6CD69E4F-BFF3-72C7-B06A-D9AC17D1CAA0}"/>
          </ac:spMkLst>
        </pc:spChg>
        <pc:spChg chg="mod">
          <ac:chgData name="Song, Jingxuan" userId="d0f1591b-3c4f-4295-b856-1aa60a8beccf" providerId="ADAL" clId="{FE9420E0-0DD0-D94A-9CDD-D0BBF530B6A4}" dt="2022-12-08T09:32:51.970" v="286"/>
          <ac:spMkLst>
            <pc:docMk/>
            <pc:sldMk cId="152660176" sldId="272"/>
            <ac:spMk id="13" creationId="{86F5E75D-02F5-631B-099E-B78C9141133E}"/>
          </ac:spMkLst>
        </pc:spChg>
        <pc:spChg chg="add mod">
          <ac:chgData name="Song, Jingxuan" userId="d0f1591b-3c4f-4295-b856-1aa60a8beccf" providerId="ADAL" clId="{FE9420E0-0DD0-D94A-9CDD-D0BBF530B6A4}" dt="2022-12-08T20:02:56.321" v="3708" actId="207"/>
          <ac:spMkLst>
            <pc:docMk/>
            <pc:sldMk cId="152660176" sldId="272"/>
            <ac:spMk id="14" creationId="{9AEE7500-BA70-1E0F-9F48-4D7570977FA8}"/>
          </ac:spMkLst>
        </pc:spChg>
        <pc:spChg chg="mod">
          <ac:chgData name="Song, Jingxuan" userId="d0f1591b-3c4f-4295-b856-1aa60a8beccf" providerId="ADAL" clId="{FE9420E0-0DD0-D94A-9CDD-D0BBF530B6A4}" dt="2022-12-08T09:32:51.970" v="286"/>
          <ac:spMkLst>
            <pc:docMk/>
            <pc:sldMk cId="152660176" sldId="272"/>
            <ac:spMk id="14" creationId="{A3F5CE29-6AC0-CE56-D616-35A87DF742CD}"/>
          </ac:spMkLst>
        </pc:spChg>
        <pc:spChg chg="mod">
          <ac:chgData name="Song, Jingxuan" userId="d0f1591b-3c4f-4295-b856-1aa60a8beccf" providerId="ADAL" clId="{FE9420E0-0DD0-D94A-9CDD-D0BBF530B6A4}" dt="2022-12-08T09:32:51.970" v="286"/>
          <ac:spMkLst>
            <pc:docMk/>
            <pc:sldMk cId="152660176" sldId="272"/>
            <ac:spMk id="15" creationId="{13BA0E70-355A-5330-E7DF-6FE50DED3061}"/>
          </ac:spMkLst>
        </pc:spChg>
        <pc:spChg chg="add mod">
          <ac:chgData name="Song, Jingxuan" userId="d0f1591b-3c4f-4295-b856-1aa60a8beccf" providerId="ADAL" clId="{FE9420E0-0DD0-D94A-9CDD-D0BBF530B6A4}" dt="2022-12-10T17:15:46.566" v="4118" actId="1076"/>
          <ac:spMkLst>
            <pc:docMk/>
            <pc:sldMk cId="152660176" sldId="272"/>
            <ac:spMk id="15" creationId="{4687B7FD-D126-2998-B926-8D12DEDD3623}"/>
          </ac:spMkLst>
        </pc:spChg>
        <pc:spChg chg="mod">
          <ac:chgData name="Song, Jingxuan" userId="d0f1591b-3c4f-4295-b856-1aa60a8beccf" providerId="ADAL" clId="{FE9420E0-0DD0-D94A-9CDD-D0BBF530B6A4}" dt="2022-12-08T09:32:51.970" v="286"/>
          <ac:spMkLst>
            <pc:docMk/>
            <pc:sldMk cId="152660176" sldId="272"/>
            <ac:spMk id="16" creationId="{74DBE4FF-5931-1369-06EE-EB3593AC68D3}"/>
          </ac:spMkLst>
        </pc:spChg>
        <pc:spChg chg="mod">
          <ac:chgData name="Song, Jingxuan" userId="d0f1591b-3c4f-4295-b856-1aa60a8beccf" providerId="ADAL" clId="{FE9420E0-0DD0-D94A-9CDD-D0BBF530B6A4}" dt="2022-12-08T20:02:56.321" v="3708" actId="207"/>
          <ac:spMkLst>
            <pc:docMk/>
            <pc:sldMk cId="152660176" sldId="272"/>
            <ac:spMk id="17" creationId="{34B2CFB2-7BAD-1472-989A-8809A31D86EF}"/>
          </ac:spMkLst>
        </pc:spChg>
        <pc:spChg chg="mod">
          <ac:chgData name="Song, Jingxuan" userId="d0f1591b-3c4f-4295-b856-1aa60a8beccf" providerId="ADAL" clId="{FE9420E0-0DD0-D94A-9CDD-D0BBF530B6A4}" dt="2022-12-08T09:32:51.970" v="286"/>
          <ac:spMkLst>
            <pc:docMk/>
            <pc:sldMk cId="152660176" sldId="272"/>
            <ac:spMk id="17" creationId="{4E00587F-D8EF-97A0-4AB3-DB99003FB545}"/>
          </ac:spMkLst>
        </pc:spChg>
        <pc:spChg chg="mod">
          <ac:chgData name="Song, Jingxuan" userId="d0f1591b-3c4f-4295-b856-1aa60a8beccf" providerId="ADAL" clId="{FE9420E0-0DD0-D94A-9CDD-D0BBF530B6A4}" dt="2022-12-08T09:32:51.970" v="286"/>
          <ac:spMkLst>
            <pc:docMk/>
            <pc:sldMk cId="152660176" sldId="272"/>
            <ac:spMk id="18" creationId="{1BF5D875-0718-CB45-A73D-6B30C1428407}"/>
          </ac:spMkLst>
        </pc:spChg>
        <pc:spChg chg="mod">
          <ac:chgData name="Song, Jingxuan" userId="d0f1591b-3c4f-4295-b856-1aa60a8beccf" providerId="ADAL" clId="{FE9420E0-0DD0-D94A-9CDD-D0BBF530B6A4}" dt="2022-12-08T20:02:53.536" v="3707" actId="207"/>
          <ac:spMkLst>
            <pc:docMk/>
            <pc:sldMk cId="152660176" sldId="272"/>
            <ac:spMk id="18" creationId="{7BE88293-26E5-DFB8-5B44-7BA1A270A4AD}"/>
          </ac:spMkLst>
        </pc:spChg>
        <pc:spChg chg="mod">
          <ac:chgData name="Song, Jingxuan" userId="d0f1591b-3c4f-4295-b856-1aa60a8beccf" providerId="ADAL" clId="{FE9420E0-0DD0-D94A-9CDD-D0BBF530B6A4}" dt="2022-12-08T20:02:53.536" v="3707" actId="207"/>
          <ac:spMkLst>
            <pc:docMk/>
            <pc:sldMk cId="152660176" sldId="272"/>
            <ac:spMk id="19" creationId="{A3D09286-4EFF-5E41-1C29-53C949502C6D}"/>
          </ac:spMkLst>
        </pc:spChg>
        <pc:spChg chg="add mod">
          <ac:chgData name="Song, Jingxuan" userId="d0f1591b-3c4f-4295-b856-1aa60a8beccf" providerId="ADAL" clId="{FE9420E0-0DD0-D94A-9CDD-D0BBF530B6A4}" dt="2022-12-08T20:02:56.321" v="3708" actId="207"/>
          <ac:spMkLst>
            <pc:docMk/>
            <pc:sldMk cId="152660176" sldId="272"/>
            <ac:spMk id="20" creationId="{16C6CFB4-0684-2ECB-904C-39497D9FECA2}"/>
          </ac:spMkLst>
        </pc:spChg>
        <pc:spChg chg="add mod">
          <ac:chgData name="Song, Jingxuan" userId="d0f1591b-3c4f-4295-b856-1aa60a8beccf" providerId="ADAL" clId="{FE9420E0-0DD0-D94A-9CDD-D0BBF530B6A4}" dt="2022-12-10T17:15:53.249" v="4119" actId="1076"/>
          <ac:spMkLst>
            <pc:docMk/>
            <pc:sldMk cId="152660176" sldId="272"/>
            <ac:spMk id="21" creationId="{88204956-9D9D-A275-E218-71A651A9FA7C}"/>
          </ac:spMkLst>
        </pc:spChg>
        <pc:spChg chg="mod">
          <ac:chgData name="Song, Jingxuan" userId="d0f1591b-3c4f-4295-b856-1aa60a8beccf" providerId="ADAL" clId="{FE9420E0-0DD0-D94A-9CDD-D0BBF530B6A4}" dt="2022-12-08T20:02:56.321" v="3708" actId="207"/>
          <ac:spMkLst>
            <pc:docMk/>
            <pc:sldMk cId="152660176" sldId="272"/>
            <ac:spMk id="23" creationId="{C96609BC-BA12-07FC-C109-B03A919CE34B}"/>
          </ac:spMkLst>
        </pc:spChg>
        <pc:spChg chg="mod">
          <ac:chgData name="Song, Jingxuan" userId="d0f1591b-3c4f-4295-b856-1aa60a8beccf" providerId="ADAL" clId="{FE9420E0-0DD0-D94A-9CDD-D0BBF530B6A4}" dt="2022-12-08T20:02:53.536" v="3707" actId="207"/>
          <ac:spMkLst>
            <pc:docMk/>
            <pc:sldMk cId="152660176" sldId="272"/>
            <ac:spMk id="24" creationId="{25231B64-5E8E-3FA9-F536-05273C8901A6}"/>
          </ac:spMkLst>
        </pc:spChg>
        <pc:spChg chg="mod">
          <ac:chgData name="Song, Jingxuan" userId="d0f1591b-3c4f-4295-b856-1aa60a8beccf" providerId="ADAL" clId="{FE9420E0-0DD0-D94A-9CDD-D0BBF530B6A4}" dt="2022-12-08T20:02:53.536" v="3707" actId="207"/>
          <ac:spMkLst>
            <pc:docMk/>
            <pc:sldMk cId="152660176" sldId="272"/>
            <ac:spMk id="25" creationId="{3EEDFB66-DB6E-D70A-0A81-EEB92B7422CA}"/>
          </ac:spMkLst>
        </pc:spChg>
        <pc:spChg chg="add mod">
          <ac:chgData name="Song, Jingxuan" userId="d0f1591b-3c4f-4295-b856-1aa60a8beccf" providerId="ADAL" clId="{FE9420E0-0DD0-D94A-9CDD-D0BBF530B6A4}" dt="2022-12-08T20:02:56.321" v="3708" actId="207"/>
          <ac:spMkLst>
            <pc:docMk/>
            <pc:sldMk cId="152660176" sldId="272"/>
            <ac:spMk id="26" creationId="{7869D08E-7878-0B3A-CB4F-957E5400D57A}"/>
          </ac:spMkLst>
        </pc:spChg>
        <pc:spChg chg="add mod">
          <ac:chgData name="Song, Jingxuan" userId="d0f1591b-3c4f-4295-b856-1aa60a8beccf" providerId="ADAL" clId="{FE9420E0-0DD0-D94A-9CDD-D0BBF530B6A4}" dt="2022-12-08T20:02:56.321" v="3708" actId="207"/>
          <ac:spMkLst>
            <pc:docMk/>
            <pc:sldMk cId="152660176" sldId="272"/>
            <ac:spMk id="27" creationId="{18E256E6-4DA2-F097-0BE6-DFBAF19DAD17}"/>
          </ac:spMkLst>
        </pc:spChg>
        <pc:spChg chg="mod">
          <ac:chgData name="Song, Jingxuan" userId="d0f1591b-3c4f-4295-b856-1aa60a8beccf" providerId="ADAL" clId="{FE9420E0-0DD0-D94A-9CDD-D0BBF530B6A4}" dt="2022-12-08T20:02:56.321" v="3708" actId="207"/>
          <ac:spMkLst>
            <pc:docMk/>
            <pc:sldMk cId="152660176" sldId="272"/>
            <ac:spMk id="29" creationId="{1C3190CB-2127-017E-B87F-2A49918996BD}"/>
          </ac:spMkLst>
        </pc:spChg>
        <pc:spChg chg="mod">
          <ac:chgData name="Song, Jingxuan" userId="d0f1591b-3c4f-4295-b856-1aa60a8beccf" providerId="ADAL" clId="{FE9420E0-0DD0-D94A-9CDD-D0BBF530B6A4}" dt="2022-12-08T20:02:53.536" v="3707" actId="207"/>
          <ac:spMkLst>
            <pc:docMk/>
            <pc:sldMk cId="152660176" sldId="272"/>
            <ac:spMk id="30" creationId="{4FED2B0E-032D-706E-44E2-9BF7312A3140}"/>
          </ac:spMkLst>
        </pc:spChg>
        <pc:spChg chg="mod">
          <ac:chgData name="Song, Jingxuan" userId="d0f1591b-3c4f-4295-b856-1aa60a8beccf" providerId="ADAL" clId="{FE9420E0-0DD0-D94A-9CDD-D0BBF530B6A4}" dt="2022-12-08T20:02:53.536" v="3707" actId="207"/>
          <ac:spMkLst>
            <pc:docMk/>
            <pc:sldMk cId="152660176" sldId="272"/>
            <ac:spMk id="31" creationId="{5CBE546B-252E-643C-545F-5E49144CB122}"/>
          </ac:spMkLst>
        </pc:spChg>
        <pc:spChg chg="add mod">
          <ac:chgData name="Song, Jingxuan" userId="d0f1591b-3c4f-4295-b856-1aa60a8beccf" providerId="ADAL" clId="{FE9420E0-0DD0-D94A-9CDD-D0BBF530B6A4}" dt="2022-12-08T20:02:56.321" v="3708" actId="207"/>
          <ac:spMkLst>
            <pc:docMk/>
            <pc:sldMk cId="152660176" sldId="272"/>
            <ac:spMk id="32" creationId="{74EFD020-A996-8295-C1DB-CBB7B9C0CA3E}"/>
          </ac:spMkLst>
        </pc:spChg>
        <pc:spChg chg="add mod">
          <ac:chgData name="Song, Jingxuan" userId="d0f1591b-3c4f-4295-b856-1aa60a8beccf" providerId="ADAL" clId="{FE9420E0-0DD0-D94A-9CDD-D0BBF530B6A4}" dt="2022-12-08T20:02:56.321" v="3708" actId="207"/>
          <ac:spMkLst>
            <pc:docMk/>
            <pc:sldMk cId="152660176" sldId="272"/>
            <ac:spMk id="33" creationId="{0945F847-8B6B-9378-827C-F0228F4748F1}"/>
          </ac:spMkLst>
        </pc:spChg>
        <pc:spChg chg="mod">
          <ac:chgData name="Song, Jingxuan" userId="d0f1591b-3c4f-4295-b856-1aa60a8beccf" providerId="ADAL" clId="{FE9420E0-0DD0-D94A-9CDD-D0BBF530B6A4}" dt="2022-12-08T20:02:56.321" v="3708" actId="207"/>
          <ac:spMkLst>
            <pc:docMk/>
            <pc:sldMk cId="152660176" sldId="272"/>
            <ac:spMk id="35" creationId="{367809DD-C0F4-7BE9-0A1D-8AC5DE41F1CD}"/>
          </ac:spMkLst>
        </pc:spChg>
        <pc:spChg chg="mod">
          <ac:chgData name="Song, Jingxuan" userId="d0f1591b-3c4f-4295-b856-1aa60a8beccf" providerId="ADAL" clId="{FE9420E0-0DD0-D94A-9CDD-D0BBF530B6A4}" dt="2022-12-08T20:02:53.536" v="3707" actId="207"/>
          <ac:spMkLst>
            <pc:docMk/>
            <pc:sldMk cId="152660176" sldId="272"/>
            <ac:spMk id="36" creationId="{A8DB8544-FF09-63B5-254F-F0CF6F69FFC7}"/>
          </ac:spMkLst>
        </pc:spChg>
        <pc:spChg chg="mod">
          <ac:chgData name="Song, Jingxuan" userId="d0f1591b-3c4f-4295-b856-1aa60a8beccf" providerId="ADAL" clId="{FE9420E0-0DD0-D94A-9CDD-D0BBF530B6A4}" dt="2022-12-08T20:02:53.536" v="3707" actId="207"/>
          <ac:spMkLst>
            <pc:docMk/>
            <pc:sldMk cId="152660176" sldId="272"/>
            <ac:spMk id="37" creationId="{5FA261FF-9E3D-8F5F-6E20-695553931ACB}"/>
          </ac:spMkLst>
        </pc:spChg>
        <pc:spChg chg="add mod">
          <ac:chgData name="Song, Jingxuan" userId="d0f1591b-3c4f-4295-b856-1aa60a8beccf" providerId="ADAL" clId="{FE9420E0-0DD0-D94A-9CDD-D0BBF530B6A4}" dt="2022-12-08T20:02:56.321" v="3708" actId="207"/>
          <ac:spMkLst>
            <pc:docMk/>
            <pc:sldMk cId="152660176" sldId="272"/>
            <ac:spMk id="38" creationId="{1DEE6669-3FF6-5C4E-1ED0-D253D69A4D3C}"/>
          </ac:spMkLst>
        </pc:spChg>
        <pc:spChg chg="add mod">
          <ac:chgData name="Song, Jingxuan" userId="d0f1591b-3c4f-4295-b856-1aa60a8beccf" providerId="ADAL" clId="{FE9420E0-0DD0-D94A-9CDD-D0BBF530B6A4}" dt="2022-12-08T20:02:56.321" v="3708" actId="207"/>
          <ac:spMkLst>
            <pc:docMk/>
            <pc:sldMk cId="152660176" sldId="272"/>
            <ac:spMk id="39" creationId="{3D3DE714-15F3-25A3-D245-49BC605A5BFB}"/>
          </ac:spMkLst>
        </pc:spChg>
        <pc:spChg chg="mod">
          <ac:chgData name="Song, Jingxuan" userId="d0f1591b-3c4f-4295-b856-1aa60a8beccf" providerId="ADAL" clId="{FE9420E0-0DD0-D94A-9CDD-D0BBF530B6A4}" dt="2022-12-08T20:02:56.321" v="3708" actId="207"/>
          <ac:spMkLst>
            <pc:docMk/>
            <pc:sldMk cId="152660176" sldId="272"/>
            <ac:spMk id="41" creationId="{D5640256-2591-7E4C-3EA7-A13E3B66EADC}"/>
          </ac:spMkLst>
        </pc:spChg>
        <pc:spChg chg="mod">
          <ac:chgData name="Song, Jingxuan" userId="d0f1591b-3c4f-4295-b856-1aa60a8beccf" providerId="ADAL" clId="{FE9420E0-0DD0-D94A-9CDD-D0BBF530B6A4}" dt="2022-12-08T20:02:56.321" v="3708" actId="207"/>
          <ac:spMkLst>
            <pc:docMk/>
            <pc:sldMk cId="152660176" sldId="272"/>
            <ac:spMk id="42" creationId="{44508F71-90F0-B1CE-F789-F420462893A3}"/>
          </ac:spMkLst>
        </pc:spChg>
        <pc:spChg chg="mod">
          <ac:chgData name="Song, Jingxuan" userId="d0f1591b-3c4f-4295-b856-1aa60a8beccf" providerId="ADAL" clId="{FE9420E0-0DD0-D94A-9CDD-D0BBF530B6A4}" dt="2022-12-08T20:02:56.321" v="3708" actId="207"/>
          <ac:spMkLst>
            <pc:docMk/>
            <pc:sldMk cId="152660176" sldId="272"/>
            <ac:spMk id="43" creationId="{9B610E40-D2C9-08A5-4F99-19A58BD3B898}"/>
          </ac:spMkLst>
        </pc:spChg>
        <pc:spChg chg="add mod">
          <ac:chgData name="Song, Jingxuan" userId="d0f1591b-3c4f-4295-b856-1aa60a8beccf" providerId="ADAL" clId="{FE9420E0-0DD0-D94A-9CDD-D0BBF530B6A4}" dt="2022-12-08T20:02:56.321" v="3708" actId="207"/>
          <ac:spMkLst>
            <pc:docMk/>
            <pc:sldMk cId="152660176" sldId="272"/>
            <ac:spMk id="44" creationId="{458BD74B-CF0B-06CD-691D-5AAD317ACD2E}"/>
          </ac:spMkLst>
        </pc:spChg>
        <pc:spChg chg="mod">
          <ac:chgData name="Song, Jingxuan" userId="d0f1591b-3c4f-4295-b856-1aa60a8beccf" providerId="ADAL" clId="{FE9420E0-0DD0-D94A-9CDD-D0BBF530B6A4}" dt="2022-12-08T13:07:29.318" v="1171" actId="207"/>
          <ac:spMkLst>
            <pc:docMk/>
            <pc:sldMk cId="152660176" sldId="272"/>
            <ac:spMk id="46" creationId="{410A35F2-3FE6-2F9C-BF33-CE822CF3C710}"/>
          </ac:spMkLst>
        </pc:spChg>
        <pc:spChg chg="mod">
          <ac:chgData name="Song, Jingxuan" userId="d0f1591b-3c4f-4295-b856-1aa60a8beccf" providerId="ADAL" clId="{FE9420E0-0DD0-D94A-9CDD-D0BBF530B6A4}" dt="2022-12-08T13:07:17.903" v="1168"/>
          <ac:spMkLst>
            <pc:docMk/>
            <pc:sldMk cId="152660176" sldId="272"/>
            <ac:spMk id="47" creationId="{32572001-FA73-9F4F-9723-7E0635465801}"/>
          </ac:spMkLst>
        </pc:spChg>
        <pc:spChg chg="mod">
          <ac:chgData name="Song, Jingxuan" userId="d0f1591b-3c4f-4295-b856-1aa60a8beccf" providerId="ADAL" clId="{FE9420E0-0DD0-D94A-9CDD-D0BBF530B6A4}" dt="2022-12-08T13:07:17.903" v="1168"/>
          <ac:spMkLst>
            <pc:docMk/>
            <pc:sldMk cId="152660176" sldId="272"/>
            <ac:spMk id="48" creationId="{E7CE6CE6-0C51-0640-3A46-1738B22023FE}"/>
          </ac:spMkLst>
        </pc:spChg>
        <pc:spChg chg="mod">
          <ac:chgData name="Song, Jingxuan" userId="d0f1591b-3c4f-4295-b856-1aa60a8beccf" providerId="ADAL" clId="{FE9420E0-0DD0-D94A-9CDD-D0BBF530B6A4}" dt="2022-12-08T13:07:35.974" v="1172" actId="207"/>
          <ac:spMkLst>
            <pc:docMk/>
            <pc:sldMk cId="152660176" sldId="272"/>
            <ac:spMk id="49" creationId="{19BC57CB-F34D-E29C-B9E2-75A6A925C0D6}"/>
          </ac:spMkLst>
        </pc:spChg>
        <pc:spChg chg="mod">
          <ac:chgData name="Song, Jingxuan" userId="d0f1591b-3c4f-4295-b856-1aa60a8beccf" providerId="ADAL" clId="{FE9420E0-0DD0-D94A-9CDD-D0BBF530B6A4}" dt="2022-12-08T13:07:17.903" v="1168"/>
          <ac:spMkLst>
            <pc:docMk/>
            <pc:sldMk cId="152660176" sldId="272"/>
            <ac:spMk id="50" creationId="{6CE639DA-478B-D3C0-2E95-8E594681F403}"/>
          </ac:spMkLst>
        </pc:spChg>
        <pc:spChg chg="mod">
          <ac:chgData name="Song, Jingxuan" userId="d0f1591b-3c4f-4295-b856-1aa60a8beccf" providerId="ADAL" clId="{FE9420E0-0DD0-D94A-9CDD-D0BBF530B6A4}" dt="2022-12-08T13:07:17.903" v="1168"/>
          <ac:spMkLst>
            <pc:docMk/>
            <pc:sldMk cId="152660176" sldId="272"/>
            <ac:spMk id="51" creationId="{F9F5F233-32EC-01E9-6607-5D6D42E91A2B}"/>
          </ac:spMkLst>
        </pc:spChg>
        <pc:spChg chg="mod">
          <ac:chgData name="Song, Jingxuan" userId="d0f1591b-3c4f-4295-b856-1aa60a8beccf" providerId="ADAL" clId="{FE9420E0-0DD0-D94A-9CDD-D0BBF530B6A4}" dt="2022-12-08T13:07:17.903" v="1168"/>
          <ac:spMkLst>
            <pc:docMk/>
            <pc:sldMk cId="152660176" sldId="272"/>
            <ac:spMk id="52" creationId="{8BB1ED0E-2B41-BE1A-48ED-47CD6F753326}"/>
          </ac:spMkLst>
        </pc:spChg>
        <pc:spChg chg="mod">
          <ac:chgData name="Song, Jingxuan" userId="d0f1591b-3c4f-4295-b856-1aa60a8beccf" providerId="ADAL" clId="{FE9420E0-0DD0-D94A-9CDD-D0BBF530B6A4}" dt="2022-12-08T13:07:17.903" v="1168"/>
          <ac:spMkLst>
            <pc:docMk/>
            <pc:sldMk cId="152660176" sldId="272"/>
            <ac:spMk id="53" creationId="{AAB0F730-E012-4847-C621-59ADC4A1F709}"/>
          </ac:spMkLst>
        </pc:spChg>
        <pc:spChg chg="mod">
          <ac:chgData name="Song, Jingxuan" userId="d0f1591b-3c4f-4295-b856-1aa60a8beccf" providerId="ADAL" clId="{FE9420E0-0DD0-D94A-9CDD-D0BBF530B6A4}" dt="2022-12-08T13:07:17.903" v="1168"/>
          <ac:spMkLst>
            <pc:docMk/>
            <pc:sldMk cId="152660176" sldId="272"/>
            <ac:spMk id="54" creationId="{FB957BED-E9E2-9694-C45D-A76938798693}"/>
          </ac:spMkLst>
        </pc:spChg>
        <pc:spChg chg="mod">
          <ac:chgData name="Song, Jingxuan" userId="d0f1591b-3c4f-4295-b856-1aa60a8beccf" providerId="ADAL" clId="{FE9420E0-0DD0-D94A-9CDD-D0BBF530B6A4}" dt="2022-12-08T13:07:17.903" v="1168"/>
          <ac:spMkLst>
            <pc:docMk/>
            <pc:sldMk cId="152660176" sldId="272"/>
            <ac:spMk id="55" creationId="{0F6073DC-55EE-71AF-3412-4B9736A6DF21}"/>
          </ac:spMkLst>
        </pc:spChg>
        <pc:spChg chg="mod">
          <ac:chgData name="Song, Jingxuan" userId="d0f1591b-3c4f-4295-b856-1aa60a8beccf" providerId="ADAL" clId="{FE9420E0-0DD0-D94A-9CDD-D0BBF530B6A4}" dt="2022-12-08T13:07:17.903" v="1168"/>
          <ac:spMkLst>
            <pc:docMk/>
            <pc:sldMk cId="152660176" sldId="272"/>
            <ac:spMk id="56" creationId="{3F38DE98-8A90-6024-8BB8-9DA68AE6A263}"/>
          </ac:spMkLst>
        </pc:spChg>
        <pc:spChg chg="mod">
          <ac:chgData name="Song, Jingxuan" userId="d0f1591b-3c4f-4295-b856-1aa60a8beccf" providerId="ADAL" clId="{FE9420E0-0DD0-D94A-9CDD-D0BBF530B6A4}" dt="2022-12-08T13:07:17.903" v="1168"/>
          <ac:spMkLst>
            <pc:docMk/>
            <pc:sldMk cId="152660176" sldId="272"/>
            <ac:spMk id="57" creationId="{C468A1BB-3110-34EA-2184-81C44D648F7F}"/>
          </ac:spMkLst>
        </pc:spChg>
        <pc:spChg chg="add del mod">
          <ac:chgData name="Song, Jingxuan" userId="d0f1591b-3c4f-4295-b856-1aa60a8beccf" providerId="ADAL" clId="{FE9420E0-0DD0-D94A-9CDD-D0BBF530B6A4}" dt="2022-12-08T15:16:52.637" v="1655" actId="478"/>
          <ac:spMkLst>
            <pc:docMk/>
            <pc:sldMk cId="152660176" sldId="272"/>
            <ac:spMk id="59" creationId="{CBCD4E01-7C57-C9AE-37D0-AE0CF1675634}"/>
          </ac:spMkLst>
        </pc:spChg>
        <pc:spChg chg="add del mod">
          <ac:chgData name="Song, Jingxuan" userId="d0f1591b-3c4f-4295-b856-1aa60a8beccf" providerId="ADAL" clId="{FE9420E0-0DD0-D94A-9CDD-D0BBF530B6A4}" dt="2022-12-08T19:03:35.137" v="3308" actId="478"/>
          <ac:spMkLst>
            <pc:docMk/>
            <pc:sldMk cId="152660176" sldId="272"/>
            <ac:spMk id="60" creationId="{055C98B5-9E23-EBB9-9BAC-13F64E59F81D}"/>
          </ac:spMkLst>
        </pc:spChg>
        <pc:spChg chg="add del mod">
          <ac:chgData name="Song, Jingxuan" userId="d0f1591b-3c4f-4295-b856-1aa60a8beccf" providerId="ADAL" clId="{FE9420E0-0DD0-D94A-9CDD-D0BBF530B6A4}" dt="2022-12-08T15:26:59.311" v="1685" actId="478"/>
          <ac:spMkLst>
            <pc:docMk/>
            <pc:sldMk cId="152660176" sldId="272"/>
            <ac:spMk id="62" creationId="{47848D2B-8E50-1B19-1E78-0AF13584B792}"/>
          </ac:spMkLst>
        </pc:spChg>
        <pc:spChg chg="add del mod">
          <ac:chgData name="Song, Jingxuan" userId="d0f1591b-3c4f-4295-b856-1aa60a8beccf" providerId="ADAL" clId="{FE9420E0-0DD0-D94A-9CDD-D0BBF530B6A4}" dt="2022-12-10T17:17:35.397" v="4134" actId="478"/>
          <ac:spMkLst>
            <pc:docMk/>
            <pc:sldMk cId="152660176" sldId="272"/>
            <ac:spMk id="63" creationId="{3A5E88B4-ED12-3AF3-7B0A-DC975120D195}"/>
          </ac:spMkLst>
        </pc:spChg>
        <pc:spChg chg="add del mod">
          <ac:chgData name="Song, Jingxuan" userId="d0f1591b-3c4f-4295-b856-1aa60a8beccf" providerId="ADAL" clId="{FE9420E0-0DD0-D94A-9CDD-D0BBF530B6A4}" dt="2022-12-08T19:05:43.947" v="3344" actId="478"/>
          <ac:spMkLst>
            <pc:docMk/>
            <pc:sldMk cId="152660176" sldId="272"/>
            <ac:spMk id="67" creationId="{4E66A796-6180-211F-D1B5-66E4AF9D759D}"/>
          </ac:spMkLst>
        </pc:spChg>
        <pc:spChg chg="add mod">
          <ac:chgData name="Song, Jingxuan" userId="d0f1591b-3c4f-4295-b856-1aa60a8beccf" providerId="ADAL" clId="{FE9420E0-0DD0-D94A-9CDD-D0BBF530B6A4}" dt="2022-12-10T17:21:36.718" v="4193" actId="1035"/>
          <ac:spMkLst>
            <pc:docMk/>
            <pc:sldMk cId="152660176" sldId="272"/>
            <ac:spMk id="68" creationId="{28A24BE9-2D56-ACFC-404B-BEA624E6ACF9}"/>
          </ac:spMkLst>
        </pc:spChg>
        <pc:spChg chg="add mod">
          <ac:chgData name="Song, Jingxuan" userId="d0f1591b-3c4f-4295-b856-1aa60a8beccf" providerId="ADAL" clId="{FE9420E0-0DD0-D94A-9CDD-D0BBF530B6A4}" dt="2022-12-10T17:23:47.280" v="4200" actId="14100"/>
          <ac:spMkLst>
            <pc:docMk/>
            <pc:sldMk cId="152660176" sldId="272"/>
            <ac:spMk id="69" creationId="{6BB585BB-0F8D-EE93-9D1D-5EC0C3466090}"/>
          </ac:spMkLst>
        </pc:spChg>
        <pc:spChg chg="add mod">
          <ac:chgData name="Song, Jingxuan" userId="d0f1591b-3c4f-4295-b856-1aa60a8beccf" providerId="ADAL" clId="{FE9420E0-0DD0-D94A-9CDD-D0BBF530B6A4}" dt="2022-12-10T17:18:45.669" v="4144" actId="208"/>
          <ac:spMkLst>
            <pc:docMk/>
            <pc:sldMk cId="152660176" sldId="272"/>
            <ac:spMk id="70" creationId="{8BBE9276-5539-8B43-F59D-EFDB866A89D1}"/>
          </ac:spMkLst>
        </pc:spChg>
        <pc:spChg chg="add mod">
          <ac:chgData name="Song, Jingxuan" userId="d0f1591b-3c4f-4295-b856-1aa60a8beccf" providerId="ADAL" clId="{FE9420E0-0DD0-D94A-9CDD-D0BBF530B6A4}" dt="2022-12-10T17:18:45.669" v="4144" actId="208"/>
          <ac:spMkLst>
            <pc:docMk/>
            <pc:sldMk cId="152660176" sldId="272"/>
            <ac:spMk id="71" creationId="{DD5C85BC-58F6-7799-9E5B-06F41E6E93B8}"/>
          </ac:spMkLst>
        </pc:spChg>
        <pc:spChg chg="add mod">
          <ac:chgData name="Song, Jingxuan" userId="d0f1591b-3c4f-4295-b856-1aa60a8beccf" providerId="ADAL" clId="{FE9420E0-0DD0-D94A-9CDD-D0BBF530B6A4}" dt="2022-12-10T17:19:02.518" v="4145" actId="14100"/>
          <ac:spMkLst>
            <pc:docMk/>
            <pc:sldMk cId="152660176" sldId="272"/>
            <ac:spMk id="72" creationId="{2DAA46E6-4A03-6E3B-A6B5-5C5275ADE033}"/>
          </ac:spMkLst>
        </pc:spChg>
        <pc:spChg chg="add mod">
          <ac:chgData name="Song, Jingxuan" userId="d0f1591b-3c4f-4295-b856-1aa60a8beccf" providerId="ADAL" clId="{FE9420E0-0DD0-D94A-9CDD-D0BBF530B6A4}" dt="2022-12-10T17:18:45.669" v="4144" actId="208"/>
          <ac:spMkLst>
            <pc:docMk/>
            <pc:sldMk cId="152660176" sldId="272"/>
            <ac:spMk id="73" creationId="{F0C226F9-7D0A-8089-0A12-45B13B1056C4}"/>
          </ac:spMkLst>
        </pc:spChg>
        <pc:spChg chg="add del mod">
          <ac:chgData name="Song, Jingxuan" userId="d0f1591b-3c4f-4295-b856-1aa60a8beccf" providerId="ADAL" clId="{FE9420E0-0DD0-D94A-9CDD-D0BBF530B6A4}" dt="2022-12-08T19:18:39.437" v="3446" actId="478"/>
          <ac:spMkLst>
            <pc:docMk/>
            <pc:sldMk cId="152660176" sldId="272"/>
            <ac:spMk id="74" creationId="{35D1A9FC-7C5D-D5D9-CDE1-4BADDF478E41}"/>
          </ac:spMkLst>
        </pc:spChg>
        <pc:spChg chg="del mod">
          <ac:chgData name="Song, Jingxuan" userId="d0f1591b-3c4f-4295-b856-1aa60a8beccf" providerId="ADAL" clId="{FE9420E0-0DD0-D94A-9CDD-D0BBF530B6A4}" dt="2022-12-08T19:18:15.145" v="3441" actId="478"/>
          <ac:spMkLst>
            <pc:docMk/>
            <pc:sldMk cId="152660176" sldId="272"/>
            <ac:spMk id="76" creationId="{2A256A68-E908-6661-8B50-1AC3F26721A8}"/>
          </ac:spMkLst>
        </pc:spChg>
        <pc:spChg chg="del mod">
          <ac:chgData name="Song, Jingxuan" userId="d0f1591b-3c4f-4295-b856-1aa60a8beccf" providerId="ADAL" clId="{FE9420E0-0DD0-D94A-9CDD-D0BBF530B6A4}" dt="2022-12-08T19:18:08.691" v="3440" actId="478"/>
          <ac:spMkLst>
            <pc:docMk/>
            <pc:sldMk cId="152660176" sldId="272"/>
            <ac:spMk id="77" creationId="{618CAC03-0F06-96C1-BC83-0429B2323170}"/>
          </ac:spMkLst>
        </pc:spChg>
        <pc:spChg chg="del mod">
          <ac:chgData name="Song, Jingxuan" userId="d0f1591b-3c4f-4295-b856-1aa60a8beccf" providerId="ADAL" clId="{FE9420E0-0DD0-D94A-9CDD-D0BBF530B6A4}" dt="2022-12-08T19:18:24.387" v="3443" actId="478"/>
          <ac:spMkLst>
            <pc:docMk/>
            <pc:sldMk cId="152660176" sldId="272"/>
            <ac:spMk id="78" creationId="{3945D682-D4E5-0EE0-65CE-A14EC612527C}"/>
          </ac:spMkLst>
        </pc:spChg>
        <pc:spChg chg="del mod">
          <ac:chgData name="Song, Jingxuan" userId="d0f1591b-3c4f-4295-b856-1aa60a8beccf" providerId="ADAL" clId="{FE9420E0-0DD0-D94A-9CDD-D0BBF530B6A4}" dt="2022-12-08T19:18:28.206" v="3444" actId="478"/>
          <ac:spMkLst>
            <pc:docMk/>
            <pc:sldMk cId="152660176" sldId="272"/>
            <ac:spMk id="79" creationId="{8CDDAC36-2684-1AAF-5890-F093E9EA39B8}"/>
          </ac:spMkLst>
        </pc:spChg>
        <pc:spChg chg="del mod">
          <ac:chgData name="Song, Jingxuan" userId="d0f1591b-3c4f-4295-b856-1aa60a8beccf" providerId="ADAL" clId="{FE9420E0-0DD0-D94A-9CDD-D0BBF530B6A4}" dt="2022-12-08T19:18:31.700" v="3445" actId="478"/>
          <ac:spMkLst>
            <pc:docMk/>
            <pc:sldMk cId="152660176" sldId="272"/>
            <ac:spMk id="80" creationId="{C7C58D23-4476-97F7-875F-F97268355052}"/>
          </ac:spMkLst>
        </pc:spChg>
        <pc:spChg chg="del mod">
          <ac:chgData name="Song, Jingxuan" userId="d0f1591b-3c4f-4295-b856-1aa60a8beccf" providerId="ADAL" clId="{FE9420E0-0DD0-D94A-9CDD-D0BBF530B6A4}" dt="2022-12-08T19:18:18.310" v="3442" actId="478"/>
          <ac:spMkLst>
            <pc:docMk/>
            <pc:sldMk cId="152660176" sldId="272"/>
            <ac:spMk id="81" creationId="{6D9BF473-9EF1-EBA2-6831-33819E7EC9BC}"/>
          </ac:spMkLst>
        </pc:spChg>
        <pc:spChg chg="add del mod">
          <ac:chgData name="Song, Jingxuan" userId="d0f1591b-3c4f-4295-b856-1aa60a8beccf" providerId="ADAL" clId="{FE9420E0-0DD0-D94A-9CDD-D0BBF530B6A4}" dt="2022-12-08T19:18:03.170" v="3439" actId="478"/>
          <ac:spMkLst>
            <pc:docMk/>
            <pc:sldMk cId="152660176" sldId="272"/>
            <ac:spMk id="82" creationId="{0C491219-A561-0EBC-4212-BD8A90B46C0C}"/>
          </ac:spMkLst>
        </pc:spChg>
        <pc:spChg chg="add del mod">
          <ac:chgData name="Song, Jingxuan" userId="d0f1591b-3c4f-4295-b856-1aa60a8beccf" providerId="ADAL" clId="{FE9420E0-0DD0-D94A-9CDD-D0BBF530B6A4}" dt="2022-12-08T19:18:42.240" v="3447" actId="478"/>
          <ac:spMkLst>
            <pc:docMk/>
            <pc:sldMk cId="152660176" sldId="272"/>
            <ac:spMk id="83" creationId="{A8A75B16-7CAF-2418-D399-F955A5A76968}"/>
          </ac:spMkLst>
        </pc:spChg>
        <pc:spChg chg="del mod">
          <ac:chgData name="Song, Jingxuan" userId="d0f1591b-3c4f-4295-b856-1aa60a8beccf" providerId="ADAL" clId="{FE9420E0-0DD0-D94A-9CDD-D0BBF530B6A4}" dt="2022-12-08T19:19:02.326" v="3454" actId="478"/>
          <ac:spMkLst>
            <pc:docMk/>
            <pc:sldMk cId="152660176" sldId="272"/>
            <ac:spMk id="85" creationId="{A7392EFF-EBC5-F1B1-EC5F-7D568F953ED2}"/>
          </ac:spMkLst>
        </pc:spChg>
        <pc:spChg chg="del mod">
          <ac:chgData name="Song, Jingxuan" userId="d0f1591b-3c4f-4295-b856-1aa60a8beccf" providerId="ADAL" clId="{FE9420E0-0DD0-D94A-9CDD-D0BBF530B6A4}" dt="2022-12-08T19:19:09.349" v="3455" actId="478"/>
          <ac:spMkLst>
            <pc:docMk/>
            <pc:sldMk cId="152660176" sldId="272"/>
            <ac:spMk id="86" creationId="{323E605B-16EA-9FA7-4D9B-64DDD81F57CC}"/>
          </ac:spMkLst>
        </pc:spChg>
        <pc:spChg chg="del mod">
          <ac:chgData name="Song, Jingxuan" userId="d0f1591b-3c4f-4295-b856-1aa60a8beccf" providerId="ADAL" clId="{FE9420E0-0DD0-D94A-9CDD-D0BBF530B6A4}" dt="2022-12-08T19:18:52.444" v="3451" actId="478"/>
          <ac:spMkLst>
            <pc:docMk/>
            <pc:sldMk cId="152660176" sldId="272"/>
            <ac:spMk id="87" creationId="{1E742B65-4C98-CB85-770A-FD43EBF222A5}"/>
          </ac:spMkLst>
        </pc:spChg>
        <pc:spChg chg="del mod">
          <ac:chgData name="Song, Jingxuan" userId="d0f1591b-3c4f-4295-b856-1aa60a8beccf" providerId="ADAL" clId="{FE9420E0-0DD0-D94A-9CDD-D0BBF530B6A4}" dt="2022-12-08T19:18:49.800" v="3450" actId="478"/>
          <ac:spMkLst>
            <pc:docMk/>
            <pc:sldMk cId="152660176" sldId="272"/>
            <ac:spMk id="89" creationId="{EBE7ABDD-76BC-5104-1A80-9E08D1E4DF1E}"/>
          </ac:spMkLst>
        </pc:spChg>
        <pc:spChg chg="del mod">
          <ac:chgData name="Song, Jingxuan" userId="d0f1591b-3c4f-4295-b856-1aa60a8beccf" providerId="ADAL" clId="{FE9420E0-0DD0-D94A-9CDD-D0BBF530B6A4}" dt="2022-12-08T19:18:46.241" v="3448" actId="478"/>
          <ac:spMkLst>
            <pc:docMk/>
            <pc:sldMk cId="152660176" sldId="272"/>
            <ac:spMk id="90" creationId="{F36223F2-D84D-9D0A-B002-936DAB473A11}"/>
          </ac:spMkLst>
        </pc:spChg>
        <pc:spChg chg="del mod">
          <ac:chgData name="Song, Jingxuan" userId="d0f1591b-3c4f-4295-b856-1aa60a8beccf" providerId="ADAL" clId="{FE9420E0-0DD0-D94A-9CDD-D0BBF530B6A4}" dt="2022-12-08T19:18:47.822" v="3449" actId="478"/>
          <ac:spMkLst>
            <pc:docMk/>
            <pc:sldMk cId="152660176" sldId="272"/>
            <ac:spMk id="91" creationId="{3D0E86C3-2C55-2EE7-E646-A33DB3ADBB4C}"/>
          </ac:spMkLst>
        </pc:spChg>
        <pc:spChg chg="del mod">
          <ac:chgData name="Song, Jingxuan" userId="d0f1591b-3c4f-4295-b856-1aa60a8beccf" providerId="ADAL" clId="{FE9420E0-0DD0-D94A-9CDD-D0BBF530B6A4}" dt="2022-12-08T19:17:58.344" v="3437" actId="478"/>
          <ac:spMkLst>
            <pc:docMk/>
            <pc:sldMk cId="152660176" sldId="272"/>
            <ac:spMk id="93" creationId="{FAB38E0A-739D-33E5-3BC5-6A8373E83CB5}"/>
          </ac:spMkLst>
        </pc:spChg>
        <pc:spChg chg="del mod">
          <ac:chgData name="Song, Jingxuan" userId="d0f1591b-3c4f-4295-b856-1aa60a8beccf" providerId="ADAL" clId="{FE9420E0-0DD0-D94A-9CDD-D0BBF530B6A4}" dt="2022-12-08T19:17:56.499" v="3436" actId="478"/>
          <ac:spMkLst>
            <pc:docMk/>
            <pc:sldMk cId="152660176" sldId="272"/>
            <ac:spMk id="94" creationId="{1B4F9154-19DA-EA51-52C7-CAD03693942C}"/>
          </ac:spMkLst>
        </pc:spChg>
        <pc:spChg chg="del mod">
          <ac:chgData name="Song, Jingxuan" userId="d0f1591b-3c4f-4295-b856-1aa60a8beccf" providerId="ADAL" clId="{FE9420E0-0DD0-D94A-9CDD-D0BBF530B6A4}" dt="2022-12-08T19:17:55.036" v="3435" actId="478"/>
          <ac:spMkLst>
            <pc:docMk/>
            <pc:sldMk cId="152660176" sldId="272"/>
            <ac:spMk id="95" creationId="{84430704-2582-8775-6C0B-D00674300C57}"/>
          </ac:spMkLst>
        </pc:spChg>
        <pc:spChg chg="del mod">
          <ac:chgData name="Song, Jingxuan" userId="d0f1591b-3c4f-4295-b856-1aa60a8beccf" providerId="ADAL" clId="{FE9420E0-0DD0-D94A-9CDD-D0BBF530B6A4}" dt="2022-12-08T19:18:00.803" v="3438" actId="478"/>
          <ac:spMkLst>
            <pc:docMk/>
            <pc:sldMk cId="152660176" sldId="272"/>
            <ac:spMk id="96" creationId="{8C76FBEA-89B5-2A0E-DAFF-61EE29EA5B07}"/>
          </ac:spMkLst>
        </pc:spChg>
        <pc:spChg chg="add del mod">
          <ac:chgData name="Song, Jingxuan" userId="d0f1591b-3c4f-4295-b856-1aa60a8beccf" providerId="ADAL" clId="{FE9420E0-0DD0-D94A-9CDD-D0BBF530B6A4}" dt="2022-12-08T19:03:37.201" v="3309" actId="478"/>
          <ac:spMkLst>
            <pc:docMk/>
            <pc:sldMk cId="152660176" sldId="272"/>
            <ac:spMk id="99" creationId="{DC6393D9-EC10-221C-CB92-AC9AF3891F7F}"/>
          </ac:spMkLst>
        </pc:spChg>
        <pc:spChg chg="add mod">
          <ac:chgData name="Song, Jingxuan" userId="d0f1591b-3c4f-4295-b856-1aa60a8beccf" providerId="ADAL" clId="{FE9420E0-0DD0-D94A-9CDD-D0BBF530B6A4}" dt="2022-12-10T17:22:20.776" v="4198" actId="14100"/>
          <ac:spMkLst>
            <pc:docMk/>
            <pc:sldMk cId="152660176" sldId="272"/>
            <ac:spMk id="100" creationId="{001CA728-81C4-CD25-7E80-3CFEA2899734}"/>
          </ac:spMkLst>
        </pc:spChg>
        <pc:grpChg chg="add mod">
          <ac:chgData name="Song, Jingxuan" userId="d0f1591b-3c4f-4295-b856-1aa60a8beccf" providerId="ADAL" clId="{FE9420E0-0DD0-D94A-9CDD-D0BBF530B6A4}" dt="2022-12-08T19:32:45.325" v="3697" actId="20577"/>
          <ac:grpSpMkLst>
            <pc:docMk/>
            <pc:sldMk cId="152660176" sldId="272"/>
            <ac:grpSpMk id="3" creationId="{C4990C68-DCEC-CC1C-4676-429BAC37E9E0}"/>
          </ac:grpSpMkLst>
        </pc:grpChg>
        <pc:grpChg chg="add mod">
          <ac:chgData name="Song, Jingxuan" userId="d0f1591b-3c4f-4295-b856-1aa60a8beccf" providerId="ADAL" clId="{FE9420E0-0DD0-D94A-9CDD-D0BBF530B6A4}" dt="2022-12-08T09:32:51.970" v="286"/>
          <ac:grpSpMkLst>
            <pc:docMk/>
            <pc:sldMk cId="152660176" sldId="272"/>
            <ac:grpSpMk id="6" creationId="{DEDDBDDB-7951-ABD1-F7F2-DD61CC50DB46}"/>
          </ac:grpSpMkLst>
        </pc:grpChg>
        <pc:grpChg chg="add mod">
          <ac:chgData name="Song, Jingxuan" userId="d0f1591b-3c4f-4295-b856-1aa60a8beccf" providerId="ADAL" clId="{FE9420E0-0DD0-D94A-9CDD-D0BBF530B6A4}" dt="2022-12-08T19:32:45.325" v="3697" actId="20577"/>
          <ac:grpSpMkLst>
            <pc:docMk/>
            <pc:sldMk cId="152660176" sldId="272"/>
            <ac:grpSpMk id="10" creationId="{27CAD8B4-D8FF-22CB-E263-BDAF03487B92}"/>
          </ac:grpSpMkLst>
        </pc:grpChg>
        <pc:grpChg chg="add mod">
          <ac:chgData name="Song, Jingxuan" userId="d0f1591b-3c4f-4295-b856-1aa60a8beccf" providerId="ADAL" clId="{FE9420E0-0DD0-D94A-9CDD-D0BBF530B6A4}" dt="2022-12-08T19:32:45.325" v="3697" actId="20577"/>
          <ac:grpSpMkLst>
            <pc:docMk/>
            <pc:sldMk cId="152660176" sldId="272"/>
            <ac:grpSpMk id="16" creationId="{01DCEF69-B671-652A-C1F1-75AE6F59F3CA}"/>
          </ac:grpSpMkLst>
        </pc:grpChg>
        <pc:grpChg chg="add mod">
          <ac:chgData name="Song, Jingxuan" userId="d0f1591b-3c4f-4295-b856-1aa60a8beccf" providerId="ADAL" clId="{FE9420E0-0DD0-D94A-9CDD-D0BBF530B6A4}" dt="2022-12-08T19:32:45.325" v="3697" actId="20577"/>
          <ac:grpSpMkLst>
            <pc:docMk/>
            <pc:sldMk cId="152660176" sldId="272"/>
            <ac:grpSpMk id="22" creationId="{CD725C5B-2133-5045-6C3B-F8E972E91A25}"/>
          </ac:grpSpMkLst>
        </pc:grpChg>
        <pc:grpChg chg="add mod">
          <ac:chgData name="Song, Jingxuan" userId="d0f1591b-3c4f-4295-b856-1aa60a8beccf" providerId="ADAL" clId="{FE9420E0-0DD0-D94A-9CDD-D0BBF530B6A4}" dt="2022-12-08T19:32:45.325" v="3697" actId="20577"/>
          <ac:grpSpMkLst>
            <pc:docMk/>
            <pc:sldMk cId="152660176" sldId="272"/>
            <ac:grpSpMk id="28" creationId="{1C4DCE70-A14E-DFA3-469A-FAD769E07559}"/>
          </ac:grpSpMkLst>
        </pc:grpChg>
        <pc:grpChg chg="del">
          <ac:chgData name="Song, Jingxuan" userId="d0f1591b-3c4f-4295-b856-1aa60a8beccf" providerId="ADAL" clId="{FE9420E0-0DD0-D94A-9CDD-D0BBF530B6A4}" dt="2022-12-08T13:07:17.401" v="1167" actId="478"/>
          <ac:grpSpMkLst>
            <pc:docMk/>
            <pc:sldMk cId="152660176" sldId="272"/>
            <ac:grpSpMk id="32" creationId="{4FD16E8D-3536-1C31-7CB9-1B6A833D1FDD}"/>
          </ac:grpSpMkLst>
        </pc:grpChg>
        <pc:grpChg chg="add mod">
          <ac:chgData name="Song, Jingxuan" userId="d0f1591b-3c4f-4295-b856-1aa60a8beccf" providerId="ADAL" clId="{FE9420E0-0DD0-D94A-9CDD-D0BBF530B6A4}" dt="2022-12-08T19:32:45.325" v="3697" actId="20577"/>
          <ac:grpSpMkLst>
            <pc:docMk/>
            <pc:sldMk cId="152660176" sldId="272"/>
            <ac:grpSpMk id="34" creationId="{3124BCD2-6FA8-91F6-DB62-74CFCDA95858}"/>
          </ac:grpSpMkLst>
        </pc:grpChg>
        <pc:grpChg chg="add mod">
          <ac:chgData name="Song, Jingxuan" userId="d0f1591b-3c4f-4295-b856-1aa60a8beccf" providerId="ADAL" clId="{FE9420E0-0DD0-D94A-9CDD-D0BBF530B6A4}" dt="2022-12-08T19:32:45.325" v="3697" actId="20577"/>
          <ac:grpSpMkLst>
            <pc:docMk/>
            <pc:sldMk cId="152660176" sldId="272"/>
            <ac:grpSpMk id="40" creationId="{4B133407-EA27-6361-072D-6EEAAA8743B0}"/>
          </ac:grpSpMkLst>
        </pc:grpChg>
        <pc:grpChg chg="add mod">
          <ac:chgData name="Song, Jingxuan" userId="d0f1591b-3c4f-4295-b856-1aa60a8beccf" providerId="ADAL" clId="{FE9420E0-0DD0-D94A-9CDD-D0BBF530B6A4}" dt="2022-12-08T13:07:17.903" v="1168"/>
          <ac:grpSpMkLst>
            <pc:docMk/>
            <pc:sldMk cId="152660176" sldId="272"/>
            <ac:grpSpMk id="45" creationId="{6C315CA1-D664-EDF5-1979-1C734FEF1A91}"/>
          </ac:grpSpMkLst>
        </pc:grpChg>
        <pc:grpChg chg="add del mod">
          <ac:chgData name="Song, Jingxuan" userId="d0f1591b-3c4f-4295-b856-1aa60a8beccf" providerId="ADAL" clId="{FE9420E0-0DD0-D94A-9CDD-D0BBF530B6A4}" dt="2022-12-08T19:18:28.206" v="3444" actId="478"/>
          <ac:grpSpMkLst>
            <pc:docMk/>
            <pc:sldMk cId="152660176" sldId="272"/>
            <ac:grpSpMk id="75" creationId="{25C81B44-C225-DAB0-D0F9-577E8A42C12A}"/>
          </ac:grpSpMkLst>
        </pc:grpChg>
        <pc:grpChg chg="add del mod">
          <ac:chgData name="Song, Jingxuan" userId="d0f1591b-3c4f-4295-b856-1aa60a8beccf" providerId="ADAL" clId="{FE9420E0-0DD0-D94A-9CDD-D0BBF530B6A4}" dt="2022-12-08T19:19:02.326" v="3454" actId="478"/>
          <ac:grpSpMkLst>
            <pc:docMk/>
            <pc:sldMk cId="152660176" sldId="272"/>
            <ac:grpSpMk id="84" creationId="{3EF35343-AA52-E35C-37F3-6B907ECBF907}"/>
          </ac:grpSpMkLst>
        </pc:grpChg>
        <pc:grpChg chg="add del mod">
          <ac:chgData name="Song, Jingxuan" userId="d0f1591b-3c4f-4295-b856-1aa60a8beccf" providerId="ADAL" clId="{FE9420E0-0DD0-D94A-9CDD-D0BBF530B6A4}" dt="2022-12-08T19:18:47.822" v="3449" actId="478"/>
          <ac:grpSpMkLst>
            <pc:docMk/>
            <pc:sldMk cId="152660176" sldId="272"/>
            <ac:grpSpMk id="88" creationId="{8F085496-5263-D158-99AA-0AB86823E5AB}"/>
          </ac:grpSpMkLst>
        </pc:grpChg>
        <pc:grpChg chg="add del mod">
          <ac:chgData name="Song, Jingxuan" userId="d0f1591b-3c4f-4295-b856-1aa60a8beccf" providerId="ADAL" clId="{FE9420E0-0DD0-D94A-9CDD-D0BBF530B6A4}" dt="2022-12-08T19:17:58.344" v="3437" actId="478"/>
          <ac:grpSpMkLst>
            <pc:docMk/>
            <pc:sldMk cId="152660176" sldId="272"/>
            <ac:grpSpMk id="92" creationId="{8ADCAF5E-D1F2-F607-6678-34F23021AA5C}"/>
          </ac:grpSpMkLst>
        </pc:grpChg>
        <pc:grpChg chg="add mod">
          <ac:chgData name="Song, Jingxuan" userId="d0f1591b-3c4f-4295-b856-1aa60a8beccf" providerId="ADAL" clId="{FE9420E0-0DD0-D94A-9CDD-D0BBF530B6A4}" dt="2022-12-10T17:20:45.859" v="4173" actId="1076"/>
          <ac:grpSpMkLst>
            <pc:docMk/>
            <pc:sldMk cId="152660176" sldId="272"/>
            <ac:grpSpMk id="97" creationId="{45B5404D-1CF9-E43B-41AE-7862D6AAB5D2}"/>
          </ac:grpSpMkLst>
        </pc:grpChg>
        <pc:picChg chg="add del mod">
          <ac:chgData name="Song, Jingxuan" userId="d0f1591b-3c4f-4295-b856-1aa60a8beccf" providerId="ADAL" clId="{FE9420E0-0DD0-D94A-9CDD-D0BBF530B6A4}" dt="2022-12-08T18:54:23.219" v="3171" actId="478"/>
          <ac:picMkLst>
            <pc:docMk/>
            <pc:sldMk cId="152660176" sldId="272"/>
            <ac:picMk id="63" creationId="{F81AA17C-880D-86F3-C2AC-BB75C49EAC61}"/>
          </ac:picMkLst>
        </pc:picChg>
        <pc:cxnChg chg="add mod">
          <ac:chgData name="Song, Jingxuan" userId="d0f1591b-3c4f-4295-b856-1aa60a8beccf" providerId="ADAL" clId="{FE9420E0-0DD0-D94A-9CDD-D0BBF530B6A4}" dt="2022-12-08T20:17:08.787" v="3785" actId="12789"/>
          <ac:cxnSpMkLst>
            <pc:docMk/>
            <pc:sldMk cId="152660176" sldId="272"/>
            <ac:cxnSpMk id="58" creationId="{34A5FB40-EAE3-AE42-AD15-C558D66361D7}"/>
          </ac:cxnSpMkLst>
        </pc:cxnChg>
        <pc:cxnChg chg="add mod">
          <ac:chgData name="Song, Jingxuan" userId="d0f1591b-3c4f-4295-b856-1aa60a8beccf" providerId="ADAL" clId="{FE9420E0-0DD0-D94A-9CDD-D0BBF530B6A4}" dt="2022-12-10T17:34:53.084" v="4296" actId="14100"/>
          <ac:cxnSpMkLst>
            <pc:docMk/>
            <pc:sldMk cId="152660176" sldId="272"/>
            <ac:cxnSpMk id="59" creationId="{3B476C59-FA59-8A6E-5D7A-57311DF37845}"/>
          </ac:cxnSpMkLst>
        </pc:cxnChg>
        <pc:cxnChg chg="add mod">
          <ac:chgData name="Song, Jingxuan" userId="d0f1591b-3c4f-4295-b856-1aa60a8beccf" providerId="ADAL" clId="{FE9420E0-0DD0-D94A-9CDD-D0BBF530B6A4}" dt="2022-12-08T19:32:45.325" v="3697" actId="20577"/>
          <ac:cxnSpMkLst>
            <pc:docMk/>
            <pc:sldMk cId="152660176" sldId="272"/>
            <ac:cxnSpMk id="61" creationId="{CDAFC7D4-2041-622F-CE48-C1A5DE277A3B}"/>
          </ac:cxnSpMkLst>
        </pc:cxnChg>
        <pc:cxnChg chg="add mod">
          <ac:chgData name="Song, Jingxuan" userId="d0f1591b-3c4f-4295-b856-1aa60a8beccf" providerId="ADAL" clId="{FE9420E0-0DD0-D94A-9CDD-D0BBF530B6A4}" dt="2022-12-10T17:34:47.693" v="4295" actId="14100"/>
          <ac:cxnSpMkLst>
            <pc:docMk/>
            <pc:sldMk cId="152660176" sldId="272"/>
            <ac:cxnSpMk id="62" creationId="{0C260AA5-D2BA-DCA0-0073-07DE6B7595D0}"/>
          </ac:cxnSpMkLst>
        </pc:cxnChg>
        <pc:cxnChg chg="add mod">
          <ac:chgData name="Song, Jingxuan" userId="d0f1591b-3c4f-4295-b856-1aa60a8beccf" providerId="ADAL" clId="{FE9420E0-0DD0-D94A-9CDD-D0BBF530B6A4}" dt="2022-12-08T20:17:16.654" v="3786" actId="12789"/>
          <ac:cxnSpMkLst>
            <pc:docMk/>
            <pc:sldMk cId="152660176" sldId="272"/>
            <ac:cxnSpMk id="64" creationId="{83DA8120-06DF-59B8-9D65-85CBA7685D0F}"/>
          </ac:cxnSpMkLst>
        </pc:cxnChg>
        <pc:cxnChg chg="add mod">
          <ac:chgData name="Song, Jingxuan" userId="d0f1591b-3c4f-4295-b856-1aa60a8beccf" providerId="ADAL" clId="{FE9420E0-0DD0-D94A-9CDD-D0BBF530B6A4}" dt="2022-12-10T17:23:47.280" v="4200" actId="14100"/>
          <ac:cxnSpMkLst>
            <pc:docMk/>
            <pc:sldMk cId="152660176" sldId="272"/>
            <ac:cxnSpMk id="65" creationId="{A75FB8C8-FC38-DA8A-C69B-7F06AAC28BDE}"/>
          </ac:cxnSpMkLst>
        </pc:cxnChg>
        <pc:cxnChg chg="add mod">
          <ac:chgData name="Song, Jingxuan" userId="d0f1591b-3c4f-4295-b856-1aa60a8beccf" providerId="ADAL" clId="{FE9420E0-0DD0-D94A-9CDD-D0BBF530B6A4}" dt="2022-12-10T17:34:41.013" v="4294" actId="14100"/>
          <ac:cxnSpMkLst>
            <pc:docMk/>
            <pc:sldMk cId="152660176" sldId="272"/>
            <ac:cxnSpMk id="66" creationId="{9E4B74B7-3015-57B7-C5E6-4D69ACA25B2E}"/>
          </ac:cxnSpMkLst>
        </pc:cxnChg>
      </pc:sldChg>
      <pc:sldChg chg="addSp delSp modSp mod">
        <pc:chgData name="Song, Jingxuan" userId="d0f1591b-3c4f-4295-b856-1aa60a8beccf" providerId="ADAL" clId="{FE9420E0-0DD0-D94A-9CDD-D0BBF530B6A4}" dt="2022-12-08T15:35:31.197" v="1731" actId="20577"/>
        <pc:sldMkLst>
          <pc:docMk/>
          <pc:sldMk cId="448214961" sldId="274"/>
        </pc:sldMkLst>
        <pc:spChg chg="mod">
          <ac:chgData name="Song, Jingxuan" userId="d0f1591b-3c4f-4295-b856-1aa60a8beccf" providerId="ADAL" clId="{FE9420E0-0DD0-D94A-9CDD-D0BBF530B6A4}" dt="2022-12-08T15:35:31.197" v="1731" actId="20577"/>
          <ac:spMkLst>
            <pc:docMk/>
            <pc:sldMk cId="448214961" sldId="274"/>
            <ac:spMk id="2" creationId="{5E58FF66-1500-1A1D-9325-DCCF3B691A63}"/>
          </ac:spMkLst>
        </pc:spChg>
        <pc:spChg chg="mod">
          <ac:chgData name="Song, Jingxuan" userId="d0f1591b-3c4f-4295-b856-1aa60a8beccf" providerId="ADAL" clId="{FE9420E0-0DD0-D94A-9CDD-D0BBF530B6A4}" dt="2022-12-08T09:37:32.666" v="307" actId="207"/>
          <ac:spMkLst>
            <pc:docMk/>
            <pc:sldMk cId="448214961" sldId="274"/>
            <ac:spMk id="4" creationId="{226ED74B-6E3C-4124-D6A2-2CDAD9FF09DD}"/>
          </ac:spMkLst>
        </pc:spChg>
        <pc:spChg chg="mod">
          <ac:chgData name="Song, Jingxuan" userId="d0f1591b-3c4f-4295-b856-1aa60a8beccf" providerId="ADAL" clId="{FE9420E0-0DD0-D94A-9CDD-D0BBF530B6A4}" dt="2022-12-08T09:33:02.770" v="289"/>
          <ac:spMkLst>
            <pc:docMk/>
            <pc:sldMk cId="448214961" sldId="274"/>
            <ac:spMk id="6" creationId="{F8C8C741-62D1-29E1-CA6A-01C532DDB7AD}"/>
          </ac:spMkLst>
        </pc:spChg>
        <pc:spChg chg="mod">
          <ac:chgData name="Song, Jingxuan" userId="d0f1591b-3c4f-4295-b856-1aa60a8beccf" providerId="ADAL" clId="{FE9420E0-0DD0-D94A-9CDD-D0BBF530B6A4}" dt="2022-12-08T09:33:02.770" v="289"/>
          <ac:spMkLst>
            <pc:docMk/>
            <pc:sldMk cId="448214961" sldId="274"/>
            <ac:spMk id="7" creationId="{BDEE6765-A8DD-AEF3-7DC1-B63A5D865F9E}"/>
          </ac:spMkLst>
        </pc:spChg>
        <pc:spChg chg="mod">
          <ac:chgData name="Song, Jingxuan" userId="d0f1591b-3c4f-4295-b856-1aa60a8beccf" providerId="ADAL" clId="{FE9420E0-0DD0-D94A-9CDD-D0BBF530B6A4}" dt="2022-12-08T09:33:02.770" v="289"/>
          <ac:spMkLst>
            <pc:docMk/>
            <pc:sldMk cId="448214961" sldId="274"/>
            <ac:spMk id="9" creationId="{DA97C3B0-2080-C2D1-FFC7-530B246D4DD2}"/>
          </ac:spMkLst>
        </pc:spChg>
        <pc:spChg chg="mod">
          <ac:chgData name="Song, Jingxuan" userId="d0f1591b-3c4f-4295-b856-1aa60a8beccf" providerId="ADAL" clId="{FE9420E0-0DD0-D94A-9CDD-D0BBF530B6A4}" dt="2022-12-08T09:37:35.631" v="308" actId="13822"/>
          <ac:spMkLst>
            <pc:docMk/>
            <pc:sldMk cId="448214961" sldId="274"/>
            <ac:spMk id="10" creationId="{1AC0427D-DF7B-1E7B-33E9-8645502896A4}"/>
          </ac:spMkLst>
        </pc:spChg>
        <pc:spChg chg="mod">
          <ac:chgData name="Song, Jingxuan" userId="d0f1591b-3c4f-4295-b856-1aa60a8beccf" providerId="ADAL" clId="{FE9420E0-0DD0-D94A-9CDD-D0BBF530B6A4}" dt="2022-12-08T09:33:02.770" v="289"/>
          <ac:spMkLst>
            <pc:docMk/>
            <pc:sldMk cId="448214961" sldId="274"/>
            <ac:spMk id="11" creationId="{46D67FD4-1DD4-916A-3DFE-C606B675B731}"/>
          </ac:spMkLst>
        </pc:spChg>
        <pc:spChg chg="mod">
          <ac:chgData name="Song, Jingxuan" userId="d0f1591b-3c4f-4295-b856-1aa60a8beccf" providerId="ADAL" clId="{FE9420E0-0DD0-D94A-9CDD-D0BBF530B6A4}" dt="2022-12-08T09:33:02.770" v="289"/>
          <ac:spMkLst>
            <pc:docMk/>
            <pc:sldMk cId="448214961" sldId="274"/>
            <ac:spMk id="12" creationId="{FA9FD748-7D17-4328-42A4-768C31EA5900}"/>
          </ac:spMkLst>
        </pc:spChg>
        <pc:spChg chg="mod">
          <ac:chgData name="Song, Jingxuan" userId="d0f1591b-3c4f-4295-b856-1aa60a8beccf" providerId="ADAL" clId="{FE9420E0-0DD0-D94A-9CDD-D0BBF530B6A4}" dt="2022-12-08T09:33:02.770" v="289"/>
          <ac:spMkLst>
            <pc:docMk/>
            <pc:sldMk cId="448214961" sldId="274"/>
            <ac:spMk id="13" creationId="{880E42CC-6260-9D00-5A55-C2574A318855}"/>
          </ac:spMkLst>
        </pc:spChg>
        <pc:spChg chg="mod">
          <ac:chgData name="Song, Jingxuan" userId="d0f1591b-3c4f-4295-b856-1aa60a8beccf" providerId="ADAL" clId="{FE9420E0-0DD0-D94A-9CDD-D0BBF530B6A4}" dt="2022-12-08T09:33:02.770" v="289"/>
          <ac:spMkLst>
            <pc:docMk/>
            <pc:sldMk cId="448214961" sldId="274"/>
            <ac:spMk id="14" creationId="{7F8F2F89-E5D5-0B58-9A69-2DC660820E31}"/>
          </ac:spMkLst>
        </pc:spChg>
        <pc:spChg chg="mod">
          <ac:chgData name="Song, Jingxuan" userId="d0f1591b-3c4f-4295-b856-1aa60a8beccf" providerId="ADAL" clId="{FE9420E0-0DD0-D94A-9CDD-D0BBF530B6A4}" dt="2022-12-08T09:33:02.770" v="289"/>
          <ac:spMkLst>
            <pc:docMk/>
            <pc:sldMk cId="448214961" sldId="274"/>
            <ac:spMk id="15" creationId="{C738F368-DE0A-9AB1-31B2-523DE180FF8F}"/>
          </ac:spMkLst>
        </pc:spChg>
        <pc:spChg chg="mod">
          <ac:chgData name="Song, Jingxuan" userId="d0f1591b-3c4f-4295-b856-1aa60a8beccf" providerId="ADAL" clId="{FE9420E0-0DD0-D94A-9CDD-D0BBF530B6A4}" dt="2022-12-08T09:33:02.770" v="289"/>
          <ac:spMkLst>
            <pc:docMk/>
            <pc:sldMk cId="448214961" sldId="274"/>
            <ac:spMk id="16" creationId="{F2281CB1-D6AC-0EF1-1227-EBBD09DD225D}"/>
          </ac:spMkLst>
        </pc:spChg>
        <pc:spChg chg="mod">
          <ac:chgData name="Song, Jingxuan" userId="d0f1591b-3c4f-4295-b856-1aa60a8beccf" providerId="ADAL" clId="{FE9420E0-0DD0-D94A-9CDD-D0BBF530B6A4}" dt="2022-12-08T09:33:02.770" v="289"/>
          <ac:spMkLst>
            <pc:docMk/>
            <pc:sldMk cId="448214961" sldId="274"/>
            <ac:spMk id="17" creationId="{CFBC7439-CE7C-1B6D-D2F0-651381736172}"/>
          </ac:spMkLst>
        </pc:spChg>
        <pc:spChg chg="mod">
          <ac:chgData name="Song, Jingxuan" userId="d0f1591b-3c4f-4295-b856-1aa60a8beccf" providerId="ADAL" clId="{FE9420E0-0DD0-D94A-9CDD-D0BBF530B6A4}" dt="2022-12-08T13:07:57.762" v="1176"/>
          <ac:spMkLst>
            <pc:docMk/>
            <pc:sldMk cId="448214961" sldId="274"/>
            <ac:spMk id="45" creationId="{AE9C29DC-CB58-CF02-B29A-C0A530DC5937}"/>
          </ac:spMkLst>
        </pc:spChg>
        <pc:spChg chg="mod">
          <ac:chgData name="Song, Jingxuan" userId="d0f1591b-3c4f-4295-b856-1aa60a8beccf" providerId="ADAL" clId="{FE9420E0-0DD0-D94A-9CDD-D0BBF530B6A4}" dt="2022-12-08T13:07:57.762" v="1176"/>
          <ac:spMkLst>
            <pc:docMk/>
            <pc:sldMk cId="448214961" sldId="274"/>
            <ac:spMk id="46" creationId="{5456E6E6-9C75-BEFB-F232-C91EF37A54B6}"/>
          </ac:spMkLst>
        </pc:spChg>
        <pc:spChg chg="mod">
          <ac:chgData name="Song, Jingxuan" userId="d0f1591b-3c4f-4295-b856-1aa60a8beccf" providerId="ADAL" clId="{FE9420E0-0DD0-D94A-9CDD-D0BBF530B6A4}" dt="2022-12-08T13:07:57.762" v="1176"/>
          <ac:spMkLst>
            <pc:docMk/>
            <pc:sldMk cId="448214961" sldId="274"/>
            <ac:spMk id="47" creationId="{9C3B4B3B-37CD-BB29-FE4F-44A6B3E04264}"/>
          </ac:spMkLst>
        </pc:spChg>
        <pc:spChg chg="mod">
          <ac:chgData name="Song, Jingxuan" userId="d0f1591b-3c4f-4295-b856-1aa60a8beccf" providerId="ADAL" clId="{FE9420E0-0DD0-D94A-9CDD-D0BBF530B6A4}" dt="2022-12-08T13:08:03.046" v="1177" actId="207"/>
          <ac:spMkLst>
            <pc:docMk/>
            <pc:sldMk cId="448214961" sldId="274"/>
            <ac:spMk id="48" creationId="{E6BCDCF6-FFE3-ECA9-EE8E-C99E64587441}"/>
          </ac:spMkLst>
        </pc:spChg>
        <pc:spChg chg="mod">
          <ac:chgData name="Song, Jingxuan" userId="d0f1591b-3c4f-4295-b856-1aa60a8beccf" providerId="ADAL" clId="{FE9420E0-0DD0-D94A-9CDD-D0BBF530B6A4}" dt="2022-12-08T13:08:08.199" v="1178" actId="207"/>
          <ac:spMkLst>
            <pc:docMk/>
            <pc:sldMk cId="448214961" sldId="274"/>
            <ac:spMk id="49" creationId="{CB5EAD57-DDE4-D66F-1F1A-8F8C281DE8D3}"/>
          </ac:spMkLst>
        </pc:spChg>
        <pc:spChg chg="mod">
          <ac:chgData name="Song, Jingxuan" userId="d0f1591b-3c4f-4295-b856-1aa60a8beccf" providerId="ADAL" clId="{FE9420E0-0DD0-D94A-9CDD-D0BBF530B6A4}" dt="2022-12-08T13:07:57.762" v="1176"/>
          <ac:spMkLst>
            <pc:docMk/>
            <pc:sldMk cId="448214961" sldId="274"/>
            <ac:spMk id="50" creationId="{B085FDF1-B6B0-EC50-74B5-F8A2395F6B45}"/>
          </ac:spMkLst>
        </pc:spChg>
        <pc:spChg chg="mod">
          <ac:chgData name="Song, Jingxuan" userId="d0f1591b-3c4f-4295-b856-1aa60a8beccf" providerId="ADAL" clId="{FE9420E0-0DD0-D94A-9CDD-D0BBF530B6A4}" dt="2022-12-08T13:07:57.762" v="1176"/>
          <ac:spMkLst>
            <pc:docMk/>
            <pc:sldMk cId="448214961" sldId="274"/>
            <ac:spMk id="51" creationId="{A3BCC69C-3FB3-E3B1-133D-0E27D23B26DA}"/>
          </ac:spMkLst>
        </pc:spChg>
        <pc:spChg chg="mod">
          <ac:chgData name="Song, Jingxuan" userId="d0f1591b-3c4f-4295-b856-1aa60a8beccf" providerId="ADAL" clId="{FE9420E0-0DD0-D94A-9CDD-D0BBF530B6A4}" dt="2022-12-08T13:07:57.762" v="1176"/>
          <ac:spMkLst>
            <pc:docMk/>
            <pc:sldMk cId="448214961" sldId="274"/>
            <ac:spMk id="52" creationId="{1DAEEF3E-2187-1079-F46B-97857FB94B69}"/>
          </ac:spMkLst>
        </pc:spChg>
        <pc:spChg chg="mod">
          <ac:chgData name="Song, Jingxuan" userId="d0f1591b-3c4f-4295-b856-1aa60a8beccf" providerId="ADAL" clId="{FE9420E0-0DD0-D94A-9CDD-D0BBF530B6A4}" dt="2022-12-08T13:07:57.762" v="1176"/>
          <ac:spMkLst>
            <pc:docMk/>
            <pc:sldMk cId="448214961" sldId="274"/>
            <ac:spMk id="53" creationId="{DAB68DA9-D041-04DA-404C-6F2E7DA06E2D}"/>
          </ac:spMkLst>
        </pc:spChg>
        <pc:spChg chg="mod">
          <ac:chgData name="Song, Jingxuan" userId="d0f1591b-3c4f-4295-b856-1aa60a8beccf" providerId="ADAL" clId="{FE9420E0-0DD0-D94A-9CDD-D0BBF530B6A4}" dt="2022-12-08T13:07:57.762" v="1176"/>
          <ac:spMkLst>
            <pc:docMk/>
            <pc:sldMk cId="448214961" sldId="274"/>
            <ac:spMk id="54" creationId="{5761B1AD-7831-D08B-3D99-CD97CFF045B1}"/>
          </ac:spMkLst>
        </pc:spChg>
        <pc:spChg chg="mod">
          <ac:chgData name="Song, Jingxuan" userId="d0f1591b-3c4f-4295-b856-1aa60a8beccf" providerId="ADAL" clId="{FE9420E0-0DD0-D94A-9CDD-D0BBF530B6A4}" dt="2022-12-08T13:07:57.762" v="1176"/>
          <ac:spMkLst>
            <pc:docMk/>
            <pc:sldMk cId="448214961" sldId="274"/>
            <ac:spMk id="55" creationId="{B17213F8-1E10-4776-49B4-1F24FDC11C9C}"/>
          </ac:spMkLst>
        </pc:spChg>
        <pc:spChg chg="mod">
          <ac:chgData name="Song, Jingxuan" userId="d0f1591b-3c4f-4295-b856-1aa60a8beccf" providerId="ADAL" clId="{FE9420E0-0DD0-D94A-9CDD-D0BBF530B6A4}" dt="2022-12-08T13:07:57.762" v="1176"/>
          <ac:spMkLst>
            <pc:docMk/>
            <pc:sldMk cId="448214961" sldId="274"/>
            <ac:spMk id="56" creationId="{18FCAF18-4207-202D-A3F3-E0B4A1DA6B06}"/>
          </ac:spMkLst>
        </pc:spChg>
        <pc:grpChg chg="add mod">
          <ac:chgData name="Song, Jingxuan" userId="d0f1591b-3c4f-4295-b856-1aa60a8beccf" providerId="ADAL" clId="{FE9420E0-0DD0-D94A-9CDD-D0BBF530B6A4}" dt="2022-12-08T09:33:02.770" v="289"/>
          <ac:grpSpMkLst>
            <pc:docMk/>
            <pc:sldMk cId="448214961" sldId="274"/>
            <ac:grpSpMk id="3" creationId="{ED266915-009B-A375-503C-1B7A4307AAF0}"/>
          </ac:grpSpMkLst>
        </pc:grpChg>
        <pc:grpChg chg="del">
          <ac:chgData name="Song, Jingxuan" userId="d0f1591b-3c4f-4295-b856-1aa60a8beccf" providerId="ADAL" clId="{FE9420E0-0DD0-D94A-9CDD-D0BBF530B6A4}" dt="2022-12-08T13:07:57.301" v="1175" actId="478"/>
          <ac:grpSpMkLst>
            <pc:docMk/>
            <pc:sldMk cId="448214961" sldId="274"/>
            <ac:grpSpMk id="31" creationId="{B7AFC68E-EE9F-199D-D037-BCCAE9BB8F63}"/>
          </ac:grpSpMkLst>
        </pc:grpChg>
        <pc:grpChg chg="add mod">
          <ac:chgData name="Song, Jingxuan" userId="d0f1591b-3c4f-4295-b856-1aa60a8beccf" providerId="ADAL" clId="{FE9420E0-0DD0-D94A-9CDD-D0BBF530B6A4}" dt="2022-12-08T13:07:57.762" v="1176"/>
          <ac:grpSpMkLst>
            <pc:docMk/>
            <pc:sldMk cId="448214961" sldId="274"/>
            <ac:grpSpMk id="44" creationId="{2796A75E-B4DE-AA27-395E-F996B94EBC67}"/>
          </ac:grpSpMkLst>
        </pc:grpChg>
      </pc:sldChg>
      <pc:sldChg chg="addSp modSp mod">
        <pc:chgData name="Song, Jingxuan" userId="d0f1591b-3c4f-4295-b856-1aa60a8beccf" providerId="ADAL" clId="{FE9420E0-0DD0-D94A-9CDD-D0BBF530B6A4}" dt="2022-12-08T09:38:04.783" v="316" actId="13822"/>
        <pc:sldMkLst>
          <pc:docMk/>
          <pc:sldMk cId="1391264360" sldId="276"/>
        </pc:sldMkLst>
        <pc:spChg chg="mod">
          <ac:chgData name="Song, Jingxuan" userId="d0f1591b-3c4f-4295-b856-1aa60a8beccf" providerId="ADAL" clId="{FE9420E0-0DD0-D94A-9CDD-D0BBF530B6A4}" dt="2022-12-08T09:38:02.365" v="315" actId="207"/>
          <ac:spMkLst>
            <pc:docMk/>
            <pc:sldMk cId="1391264360" sldId="276"/>
            <ac:spMk id="6" creationId="{C365B085-D737-CF27-3D51-85D21D09AA43}"/>
          </ac:spMkLst>
        </pc:spChg>
        <pc:spChg chg="mod">
          <ac:chgData name="Song, Jingxuan" userId="d0f1591b-3c4f-4295-b856-1aa60a8beccf" providerId="ADAL" clId="{FE9420E0-0DD0-D94A-9CDD-D0BBF530B6A4}" dt="2022-12-08T09:33:26.913" v="294"/>
          <ac:spMkLst>
            <pc:docMk/>
            <pc:sldMk cId="1391264360" sldId="276"/>
            <ac:spMk id="7" creationId="{C6FF4E80-3529-2BF7-E909-C232BE442A67}"/>
          </ac:spMkLst>
        </pc:spChg>
        <pc:spChg chg="mod">
          <ac:chgData name="Song, Jingxuan" userId="d0f1591b-3c4f-4295-b856-1aa60a8beccf" providerId="ADAL" clId="{FE9420E0-0DD0-D94A-9CDD-D0BBF530B6A4}" dt="2022-12-08T09:33:26.913" v="294"/>
          <ac:spMkLst>
            <pc:docMk/>
            <pc:sldMk cId="1391264360" sldId="276"/>
            <ac:spMk id="8" creationId="{B079AE45-7D9B-72AE-C014-BCCDBECBDC34}"/>
          </ac:spMkLst>
        </pc:spChg>
        <pc:spChg chg="mod">
          <ac:chgData name="Song, Jingxuan" userId="d0f1591b-3c4f-4295-b856-1aa60a8beccf" providerId="ADAL" clId="{FE9420E0-0DD0-D94A-9CDD-D0BBF530B6A4}" dt="2022-12-08T09:33:26.913" v="294"/>
          <ac:spMkLst>
            <pc:docMk/>
            <pc:sldMk cId="1391264360" sldId="276"/>
            <ac:spMk id="9" creationId="{394C73CE-A0C5-F361-DD9F-B691ADEAB29A}"/>
          </ac:spMkLst>
        </pc:spChg>
        <pc:spChg chg="mod">
          <ac:chgData name="Song, Jingxuan" userId="d0f1591b-3c4f-4295-b856-1aa60a8beccf" providerId="ADAL" clId="{FE9420E0-0DD0-D94A-9CDD-D0BBF530B6A4}" dt="2022-12-08T09:33:26.913" v="294"/>
          <ac:spMkLst>
            <pc:docMk/>
            <pc:sldMk cId="1391264360" sldId="276"/>
            <ac:spMk id="11" creationId="{E466CFBA-17BC-32A4-51FD-E65887321E1A}"/>
          </ac:spMkLst>
        </pc:spChg>
        <pc:spChg chg="mod">
          <ac:chgData name="Song, Jingxuan" userId="d0f1591b-3c4f-4295-b856-1aa60a8beccf" providerId="ADAL" clId="{FE9420E0-0DD0-D94A-9CDD-D0BBF530B6A4}" dt="2022-12-08T09:38:04.783" v="316" actId="13822"/>
          <ac:spMkLst>
            <pc:docMk/>
            <pc:sldMk cId="1391264360" sldId="276"/>
            <ac:spMk id="12" creationId="{7203B9FE-A882-387C-7A99-E70EA723FC15}"/>
          </ac:spMkLst>
        </pc:spChg>
        <pc:spChg chg="mod">
          <ac:chgData name="Song, Jingxuan" userId="d0f1591b-3c4f-4295-b856-1aa60a8beccf" providerId="ADAL" clId="{FE9420E0-0DD0-D94A-9CDD-D0BBF530B6A4}" dt="2022-12-08T09:33:26.913" v="294"/>
          <ac:spMkLst>
            <pc:docMk/>
            <pc:sldMk cId="1391264360" sldId="276"/>
            <ac:spMk id="13" creationId="{12D5CE50-B11D-0629-C37B-B5676B7C1ACD}"/>
          </ac:spMkLst>
        </pc:spChg>
        <pc:spChg chg="mod">
          <ac:chgData name="Song, Jingxuan" userId="d0f1591b-3c4f-4295-b856-1aa60a8beccf" providerId="ADAL" clId="{FE9420E0-0DD0-D94A-9CDD-D0BBF530B6A4}" dt="2022-12-08T09:33:26.913" v="294"/>
          <ac:spMkLst>
            <pc:docMk/>
            <pc:sldMk cId="1391264360" sldId="276"/>
            <ac:spMk id="14" creationId="{089403C0-E3C0-CE1A-1D99-EEDB28B0F78F}"/>
          </ac:spMkLst>
        </pc:spChg>
        <pc:spChg chg="mod">
          <ac:chgData name="Song, Jingxuan" userId="d0f1591b-3c4f-4295-b856-1aa60a8beccf" providerId="ADAL" clId="{FE9420E0-0DD0-D94A-9CDD-D0BBF530B6A4}" dt="2022-12-08T09:33:26.913" v="294"/>
          <ac:spMkLst>
            <pc:docMk/>
            <pc:sldMk cId="1391264360" sldId="276"/>
            <ac:spMk id="15" creationId="{7B63A871-59F3-C46D-D4BA-DF52159F7169}"/>
          </ac:spMkLst>
        </pc:spChg>
        <pc:spChg chg="mod">
          <ac:chgData name="Song, Jingxuan" userId="d0f1591b-3c4f-4295-b856-1aa60a8beccf" providerId="ADAL" clId="{FE9420E0-0DD0-D94A-9CDD-D0BBF530B6A4}" dt="2022-12-08T09:33:26.913" v="294"/>
          <ac:spMkLst>
            <pc:docMk/>
            <pc:sldMk cId="1391264360" sldId="276"/>
            <ac:spMk id="16" creationId="{8DD33621-CE31-DBAE-F099-DDF08F7E154F}"/>
          </ac:spMkLst>
        </pc:spChg>
        <pc:spChg chg="mod">
          <ac:chgData name="Song, Jingxuan" userId="d0f1591b-3c4f-4295-b856-1aa60a8beccf" providerId="ADAL" clId="{FE9420E0-0DD0-D94A-9CDD-D0BBF530B6A4}" dt="2022-12-08T09:33:26.913" v="294"/>
          <ac:spMkLst>
            <pc:docMk/>
            <pc:sldMk cId="1391264360" sldId="276"/>
            <ac:spMk id="17" creationId="{929DDDD2-54F0-9299-486A-2E15D04881DC}"/>
          </ac:spMkLst>
        </pc:spChg>
        <pc:spChg chg="mod">
          <ac:chgData name="Song, Jingxuan" userId="d0f1591b-3c4f-4295-b856-1aa60a8beccf" providerId="ADAL" clId="{FE9420E0-0DD0-D94A-9CDD-D0BBF530B6A4}" dt="2022-12-08T09:33:26.913" v="294"/>
          <ac:spMkLst>
            <pc:docMk/>
            <pc:sldMk cId="1391264360" sldId="276"/>
            <ac:spMk id="18" creationId="{554E0037-7F72-660A-7167-258578326719}"/>
          </ac:spMkLst>
        </pc:spChg>
        <pc:grpChg chg="add mod">
          <ac:chgData name="Song, Jingxuan" userId="d0f1591b-3c4f-4295-b856-1aa60a8beccf" providerId="ADAL" clId="{FE9420E0-0DD0-D94A-9CDD-D0BBF530B6A4}" dt="2022-12-08T09:33:26.913" v="294"/>
          <ac:grpSpMkLst>
            <pc:docMk/>
            <pc:sldMk cId="1391264360" sldId="276"/>
            <ac:grpSpMk id="4" creationId="{C75BD748-0732-E3CC-55C7-AA684FC18736}"/>
          </ac:grpSpMkLst>
        </pc:grpChg>
      </pc:sldChg>
      <pc:sldChg chg="addSp delSp modSp mod addCm">
        <pc:chgData name="Song, Jingxuan" userId="d0f1591b-3c4f-4295-b856-1aa60a8beccf" providerId="ADAL" clId="{FE9420E0-0DD0-D94A-9CDD-D0BBF530B6A4}" dt="2022-12-13T17:08:37.585" v="5332"/>
        <pc:sldMkLst>
          <pc:docMk/>
          <pc:sldMk cId="2112571593" sldId="278"/>
        </pc:sldMkLst>
        <pc:spChg chg="mod">
          <ac:chgData name="Song, Jingxuan" userId="d0f1591b-3c4f-4295-b856-1aa60a8beccf" providerId="ADAL" clId="{FE9420E0-0DD0-D94A-9CDD-D0BBF530B6A4}" dt="2022-12-13T16:58:04.048" v="5310" actId="552"/>
          <ac:spMkLst>
            <pc:docMk/>
            <pc:sldMk cId="2112571593" sldId="278"/>
            <ac:spMk id="6" creationId="{E5AB1C2A-A2D6-FCA2-69BA-D4F20B780C75}"/>
          </ac:spMkLst>
        </pc:spChg>
        <pc:spChg chg="mod">
          <ac:chgData name="Song, Jingxuan" userId="d0f1591b-3c4f-4295-b856-1aa60a8beccf" providerId="ADAL" clId="{FE9420E0-0DD0-D94A-9CDD-D0BBF530B6A4}" dt="2022-12-08T09:33:41.533" v="298"/>
          <ac:spMkLst>
            <pc:docMk/>
            <pc:sldMk cId="2112571593" sldId="278"/>
            <ac:spMk id="6" creationId="{FE7E35B3-B175-345E-BE1C-C43B1C6901D2}"/>
          </ac:spMkLst>
        </pc:spChg>
        <pc:spChg chg="mod">
          <ac:chgData name="Song, Jingxuan" userId="d0f1591b-3c4f-4295-b856-1aa60a8beccf" providerId="ADAL" clId="{FE9420E0-0DD0-D94A-9CDD-D0BBF530B6A4}" dt="2022-12-13T16:58:04.048" v="5310" actId="552"/>
          <ac:spMkLst>
            <pc:docMk/>
            <pc:sldMk cId="2112571593" sldId="278"/>
            <ac:spMk id="7" creationId="{06167A19-9D97-D429-7A19-F6AF62FD78DD}"/>
          </ac:spMkLst>
        </pc:spChg>
        <pc:spChg chg="mod">
          <ac:chgData name="Song, Jingxuan" userId="d0f1591b-3c4f-4295-b856-1aa60a8beccf" providerId="ADAL" clId="{FE9420E0-0DD0-D94A-9CDD-D0BBF530B6A4}" dt="2022-12-08T09:33:41.533" v="298"/>
          <ac:spMkLst>
            <pc:docMk/>
            <pc:sldMk cId="2112571593" sldId="278"/>
            <ac:spMk id="7" creationId="{C214770E-0643-4DC1-F03B-92E8DA2494B1}"/>
          </ac:spMkLst>
        </pc:spChg>
        <pc:spChg chg="mod">
          <ac:chgData name="Song, Jingxuan" userId="d0f1591b-3c4f-4295-b856-1aa60a8beccf" providerId="ADAL" clId="{FE9420E0-0DD0-D94A-9CDD-D0BBF530B6A4}" dt="2022-12-13T16:58:04.048" v="5310" actId="552"/>
          <ac:spMkLst>
            <pc:docMk/>
            <pc:sldMk cId="2112571593" sldId="278"/>
            <ac:spMk id="8" creationId="{2F1CD8E7-EEBD-4C0B-7F44-4DA7462FE9E0}"/>
          </ac:spMkLst>
        </pc:spChg>
        <pc:spChg chg="mod">
          <ac:chgData name="Song, Jingxuan" userId="d0f1591b-3c4f-4295-b856-1aa60a8beccf" providerId="ADAL" clId="{FE9420E0-0DD0-D94A-9CDD-D0BBF530B6A4}" dt="2022-12-08T09:33:41.533" v="298"/>
          <ac:spMkLst>
            <pc:docMk/>
            <pc:sldMk cId="2112571593" sldId="278"/>
            <ac:spMk id="8" creationId="{EB6808CA-EE3C-5E22-C27A-D253AE39FDFE}"/>
          </ac:spMkLst>
        </pc:spChg>
        <pc:spChg chg="mod">
          <ac:chgData name="Song, Jingxuan" userId="d0f1591b-3c4f-4295-b856-1aa60a8beccf" providerId="ADAL" clId="{FE9420E0-0DD0-D94A-9CDD-D0BBF530B6A4}" dt="2022-12-12T20:50:56.845" v="5098" actId="20577"/>
          <ac:spMkLst>
            <pc:docMk/>
            <pc:sldMk cId="2112571593" sldId="278"/>
            <ac:spMk id="9" creationId="{992DCDC8-85C7-C85F-181A-144911B4754F}"/>
          </ac:spMkLst>
        </pc:spChg>
        <pc:spChg chg="mod">
          <ac:chgData name="Song, Jingxuan" userId="d0f1591b-3c4f-4295-b856-1aa60a8beccf" providerId="ADAL" clId="{FE9420E0-0DD0-D94A-9CDD-D0BBF530B6A4}" dt="2022-12-08T09:33:41.533" v="298"/>
          <ac:spMkLst>
            <pc:docMk/>
            <pc:sldMk cId="2112571593" sldId="278"/>
            <ac:spMk id="9" creationId="{C738438E-544E-DA0B-08ED-783C39ABFA94}"/>
          </ac:spMkLst>
        </pc:spChg>
        <pc:spChg chg="mod">
          <ac:chgData name="Song, Jingxuan" userId="d0f1591b-3c4f-4295-b856-1aa60a8beccf" providerId="ADAL" clId="{FE9420E0-0DD0-D94A-9CDD-D0BBF530B6A4}" dt="2022-12-13T16:58:04.048" v="5310" actId="552"/>
          <ac:spMkLst>
            <pc:docMk/>
            <pc:sldMk cId="2112571593" sldId="278"/>
            <ac:spMk id="10" creationId="{6AEC538C-DFFE-6FFA-B1CB-DE859A5404AF}"/>
          </ac:spMkLst>
        </pc:spChg>
        <pc:spChg chg="mod">
          <ac:chgData name="Song, Jingxuan" userId="d0f1591b-3c4f-4295-b856-1aa60a8beccf" providerId="ADAL" clId="{FE9420E0-0DD0-D94A-9CDD-D0BBF530B6A4}" dt="2022-12-08T09:33:41.533" v="298"/>
          <ac:spMkLst>
            <pc:docMk/>
            <pc:sldMk cId="2112571593" sldId="278"/>
            <ac:spMk id="10" creationId="{C214F745-9713-35A2-9777-65496D737C9B}"/>
          </ac:spMkLst>
        </pc:spChg>
        <pc:spChg chg="mod">
          <ac:chgData name="Song, Jingxuan" userId="d0f1591b-3c4f-4295-b856-1aa60a8beccf" providerId="ADAL" clId="{FE9420E0-0DD0-D94A-9CDD-D0BBF530B6A4}" dt="2022-12-13T17:08:37.585" v="5332"/>
          <ac:spMkLst>
            <pc:docMk/>
            <pc:sldMk cId="2112571593" sldId="278"/>
            <ac:spMk id="11" creationId="{6D0021AD-D4E0-0E25-7782-30BC35E71FB4}"/>
          </ac:spMkLst>
        </pc:spChg>
        <pc:spChg chg="mod">
          <ac:chgData name="Song, Jingxuan" userId="d0f1591b-3c4f-4295-b856-1aa60a8beccf" providerId="ADAL" clId="{FE9420E0-0DD0-D94A-9CDD-D0BBF530B6A4}" dt="2022-12-08T09:33:41.533" v="298"/>
          <ac:spMkLst>
            <pc:docMk/>
            <pc:sldMk cId="2112571593" sldId="278"/>
            <ac:spMk id="11" creationId="{72528A6E-35D2-9DC0-63CD-6C1B3A6384E5}"/>
          </ac:spMkLst>
        </pc:spChg>
        <pc:spChg chg="mod">
          <ac:chgData name="Song, Jingxuan" userId="d0f1591b-3c4f-4295-b856-1aa60a8beccf" providerId="ADAL" clId="{FE9420E0-0DD0-D94A-9CDD-D0BBF530B6A4}" dt="2022-12-08T09:33:41.533" v="298"/>
          <ac:spMkLst>
            <pc:docMk/>
            <pc:sldMk cId="2112571593" sldId="278"/>
            <ac:spMk id="12" creationId="{9A82956C-D5CA-42C5-9903-B676BB632B2E}"/>
          </ac:spMkLst>
        </pc:spChg>
        <pc:spChg chg="mod">
          <ac:chgData name="Song, Jingxuan" userId="d0f1591b-3c4f-4295-b856-1aa60a8beccf" providerId="ADAL" clId="{FE9420E0-0DD0-D94A-9CDD-D0BBF530B6A4}" dt="2022-12-08T09:33:41.533" v="298"/>
          <ac:spMkLst>
            <pc:docMk/>
            <pc:sldMk cId="2112571593" sldId="278"/>
            <ac:spMk id="13" creationId="{31730C95-4BF5-F214-FE7E-8FFE5549EEDE}"/>
          </ac:spMkLst>
        </pc:spChg>
        <pc:spChg chg="mod">
          <ac:chgData name="Song, Jingxuan" userId="d0f1591b-3c4f-4295-b856-1aa60a8beccf" providerId="ADAL" clId="{FE9420E0-0DD0-D94A-9CDD-D0BBF530B6A4}" dt="2022-12-13T16:58:04.048" v="5310" actId="552"/>
          <ac:spMkLst>
            <pc:docMk/>
            <pc:sldMk cId="2112571593" sldId="278"/>
            <ac:spMk id="13" creationId="{71DD7BDC-3121-BD9D-B273-D94A0209FAB8}"/>
          </ac:spMkLst>
        </pc:spChg>
        <pc:spChg chg="mod">
          <ac:chgData name="Song, Jingxuan" userId="d0f1591b-3c4f-4295-b856-1aa60a8beccf" providerId="ADAL" clId="{FE9420E0-0DD0-D94A-9CDD-D0BBF530B6A4}" dt="2022-12-08T09:33:41.533" v="298"/>
          <ac:spMkLst>
            <pc:docMk/>
            <pc:sldMk cId="2112571593" sldId="278"/>
            <ac:spMk id="14" creationId="{9152221C-6B37-DCB0-6871-3668D84C345A}"/>
          </ac:spMkLst>
        </pc:spChg>
        <pc:spChg chg="mod">
          <ac:chgData name="Song, Jingxuan" userId="d0f1591b-3c4f-4295-b856-1aa60a8beccf" providerId="ADAL" clId="{FE9420E0-0DD0-D94A-9CDD-D0BBF530B6A4}" dt="2022-12-08T09:33:41.533" v="298"/>
          <ac:spMkLst>
            <pc:docMk/>
            <pc:sldMk cId="2112571593" sldId="278"/>
            <ac:spMk id="15" creationId="{4096245A-938A-8510-0F7E-3E2230A0FB47}"/>
          </ac:spMkLst>
        </pc:spChg>
        <pc:spChg chg="mod">
          <ac:chgData name="Song, Jingxuan" userId="d0f1591b-3c4f-4295-b856-1aa60a8beccf" providerId="ADAL" clId="{FE9420E0-0DD0-D94A-9CDD-D0BBF530B6A4}" dt="2022-12-13T16:58:04.048" v="5310" actId="552"/>
          <ac:spMkLst>
            <pc:docMk/>
            <pc:sldMk cId="2112571593" sldId="278"/>
            <ac:spMk id="15" creationId="{EA35F5EF-C00F-BAA8-0457-16FCEA601AAF}"/>
          </ac:spMkLst>
        </pc:spChg>
        <pc:spChg chg="mod">
          <ac:chgData name="Song, Jingxuan" userId="d0f1591b-3c4f-4295-b856-1aa60a8beccf" providerId="ADAL" clId="{FE9420E0-0DD0-D94A-9CDD-D0BBF530B6A4}" dt="2022-12-08T09:33:41.533" v="298"/>
          <ac:spMkLst>
            <pc:docMk/>
            <pc:sldMk cId="2112571593" sldId="278"/>
            <ac:spMk id="16" creationId="{5E031AF5-5F0B-8B64-81DE-9176C3391D01}"/>
          </ac:spMkLst>
        </pc:spChg>
        <pc:spChg chg="mod">
          <ac:chgData name="Song, Jingxuan" userId="d0f1591b-3c4f-4295-b856-1aa60a8beccf" providerId="ADAL" clId="{FE9420E0-0DD0-D94A-9CDD-D0BBF530B6A4}" dt="2022-12-13T16:58:04.048" v="5310" actId="552"/>
          <ac:spMkLst>
            <pc:docMk/>
            <pc:sldMk cId="2112571593" sldId="278"/>
            <ac:spMk id="16" creationId="{9A05AB15-0E5F-7FD6-0D76-3D85BC11676A}"/>
          </ac:spMkLst>
        </pc:spChg>
        <pc:spChg chg="del">
          <ac:chgData name="Song, Jingxuan" userId="d0f1591b-3c4f-4295-b856-1aa60a8beccf" providerId="ADAL" clId="{FE9420E0-0DD0-D94A-9CDD-D0BBF530B6A4}" dt="2022-12-09T15:50:36.317" v="4100" actId="478"/>
          <ac:spMkLst>
            <pc:docMk/>
            <pc:sldMk cId="2112571593" sldId="278"/>
            <ac:spMk id="17" creationId="{401C24E1-5490-5510-2F19-45C25544FD9C}"/>
          </ac:spMkLst>
        </pc:spChg>
        <pc:spChg chg="mod">
          <ac:chgData name="Song, Jingxuan" userId="d0f1591b-3c4f-4295-b856-1aa60a8beccf" providerId="ADAL" clId="{FE9420E0-0DD0-D94A-9CDD-D0BBF530B6A4}" dt="2022-12-08T09:33:41.533" v="298"/>
          <ac:spMkLst>
            <pc:docMk/>
            <pc:sldMk cId="2112571593" sldId="278"/>
            <ac:spMk id="17" creationId="{6545A0B3-EC19-16A9-AB0D-8CA249E2B03E}"/>
          </ac:spMkLst>
        </pc:spChg>
        <pc:spChg chg="mod">
          <ac:chgData name="Song, Jingxuan" userId="d0f1591b-3c4f-4295-b856-1aa60a8beccf" providerId="ADAL" clId="{FE9420E0-0DD0-D94A-9CDD-D0BBF530B6A4}" dt="2022-12-08T09:38:43.086" v="324"/>
          <ac:spMkLst>
            <pc:docMk/>
            <pc:sldMk cId="2112571593" sldId="278"/>
            <ac:spMk id="19" creationId="{B5442CB8-BB7A-89FD-FBEB-4033AA21258F}"/>
          </ac:spMkLst>
        </pc:spChg>
        <pc:spChg chg="mod">
          <ac:chgData name="Song, Jingxuan" userId="d0f1591b-3c4f-4295-b856-1aa60a8beccf" providerId="ADAL" clId="{FE9420E0-0DD0-D94A-9CDD-D0BBF530B6A4}" dt="2022-12-08T09:38:43.086" v="324"/>
          <ac:spMkLst>
            <pc:docMk/>
            <pc:sldMk cId="2112571593" sldId="278"/>
            <ac:spMk id="20" creationId="{A6523286-C6AF-082D-AC59-095E16E111F2}"/>
          </ac:spMkLst>
        </pc:spChg>
        <pc:spChg chg="mod">
          <ac:chgData name="Song, Jingxuan" userId="d0f1591b-3c4f-4295-b856-1aa60a8beccf" providerId="ADAL" clId="{FE9420E0-0DD0-D94A-9CDD-D0BBF530B6A4}" dt="2022-12-08T09:38:43.086" v="324"/>
          <ac:spMkLst>
            <pc:docMk/>
            <pc:sldMk cId="2112571593" sldId="278"/>
            <ac:spMk id="21" creationId="{B3C76120-EC27-1633-BB48-F59F3A036FA2}"/>
          </ac:spMkLst>
        </pc:spChg>
        <pc:spChg chg="mod">
          <ac:chgData name="Song, Jingxuan" userId="d0f1591b-3c4f-4295-b856-1aa60a8beccf" providerId="ADAL" clId="{FE9420E0-0DD0-D94A-9CDD-D0BBF530B6A4}" dt="2022-12-08T09:38:43.086" v="324"/>
          <ac:spMkLst>
            <pc:docMk/>
            <pc:sldMk cId="2112571593" sldId="278"/>
            <ac:spMk id="22" creationId="{E64ECFF9-E31D-4B9B-BD82-7BC7FDD6A5A0}"/>
          </ac:spMkLst>
        </pc:spChg>
        <pc:spChg chg="mod">
          <ac:chgData name="Song, Jingxuan" userId="d0f1591b-3c4f-4295-b856-1aa60a8beccf" providerId="ADAL" clId="{FE9420E0-0DD0-D94A-9CDD-D0BBF530B6A4}" dt="2022-12-08T09:38:43.086" v="324"/>
          <ac:spMkLst>
            <pc:docMk/>
            <pc:sldMk cId="2112571593" sldId="278"/>
            <ac:spMk id="23" creationId="{C2AC12ED-AC88-0440-B120-5DE7E62B53C2}"/>
          </ac:spMkLst>
        </pc:spChg>
        <pc:spChg chg="mod">
          <ac:chgData name="Song, Jingxuan" userId="d0f1591b-3c4f-4295-b856-1aa60a8beccf" providerId="ADAL" clId="{FE9420E0-0DD0-D94A-9CDD-D0BBF530B6A4}" dt="2022-12-08T09:38:43.086" v="324"/>
          <ac:spMkLst>
            <pc:docMk/>
            <pc:sldMk cId="2112571593" sldId="278"/>
            <ac:spMk id="24" creationId="{4908EC8F-8B45-756E-04E0-6A8F6632C44A}"/>
          </ac:spMkLst>
        </pc:spChg>
        <pc:spChg chg="mod">
          <ac:chgData name="Song, Jingxuan" userId="d0f1591b-3c4f-4295-b856-1aa60a8beccf" providerId="ADAL" clId="{FE9420E0-0DD0-D94A-9CDD-D0BBF530B6A4}" dt="2022-12-08T09:38:43.086" v="324"/>
          <ac:spMkLst>
            <pc:docMk/>
            <pc:sldMk cId="2112571593" sldId="278"/>
            <ac:spMk id="25" creationId="{DF0B2B55-F91A-6598-E61F-4DC7D9E069A4}"/>
          </ac:spMkLst>
        </pc:spChg>
        <pc:spChg chg="mod">
          <ac:chgData name="Song, Jingxuan" userId="d0f1591b-3c4f-4295-b856-1aa60a8beccf" providerId="ADAL" clId="{FE9420E0-0DD0-D94A-9CDD-D0BBF530B6A4}" dt="2022-12-08T09:38:43.086" v="324"/>
          <ac:spMkLst>
            <pc:docMk/>
            <pc:sldMk cId="2112571593" sldId="278"/>
            <ac:spMk id="26" creationId="{28C95DE7-6649-697E-DC70-DDD35A17D751}"/>
          </ac:spMkLst>
        </pc:spChg>
        <pc:spChg chg="mod">
          <ac:chgData name="Song, Jingxuan" userId="d0f1591b-3c4f-4295-b856-1aa60a8beccf" providerId="ADAL" clId="{FE9420E0-0DD0-D94A-9CDD-D0BBF530B6A4}" dt="2022-12-08T09:38:43.086" v="324"/>
          <ac:spMkLst>
            <pc:docMk/>
            <pc:sldMk cId="2112571593" sldId="278"/>
            <ac:spMk id="27" creationId="{DF6C9B6A-A0F3-4780-DF28-545878AF3A42}"/>
          </ac:spMkLst>
        </pc:spChg>
        <pc:spChg chg="mod">
          <ac:chgData name="Song, Jingxuan" userId="d0f1591b-3c4f-4295-b856-1aa60a8beccf" providerId="ADAL" clId="{FE9420E0-0DD0-D94A-9CDD-D0BBF530B6A4}" dt="2022-12-08T09:38:43.086" v="324"/>
          <ac:spMkLst>
            <pc:docMk/>
            <pc:sldMk cId="2112571593" sldId="278"/>
            <ac:spMk id="28" creationId="{DF8C244B-5850-3117-DD7B-13C1E7B86C75}"/>
          </ac:spMkLst>
        </pc:spChg>
        <pc:spChg chg="mod">
          <ac:chgData name="Song, Jingxuan" userId="d0f1591b-3c4f-4295-b856-1aa60a8beccf" providerId="ADAL" clId="{FE9420E0-0DD0-D94A-9CDD-D0BBF530B6A4}" dt="2022-12-08T09:38:43.086" v="324"/>
          <ac:spMkLst>
            <pc:docMk/>
            <pc:sldMk cId="2112571593" sldId="278"/>
            <ac:spMk id="29" creationId="{01815B25-D968-A333-91BA-2AE92AB1A30A}"/>
          </ac:spMkLst>
        </pc:spChg>
        <pc:spChg chg="mod">
          <ac:chgData name="Song, Jingxuan" userId="d0f1591b-3c4f-4295-b856-1aa60a8beccf" providerId="ADAL" clId="{FE9420E0-0DD0-D94A-9CDD-D0BBF530B6A4}" dt="2022-12-08T09:38:43.086" v="324"/>
          <ac:spMkLst>
            <pc:docMk/>
            <pc:sldMk cId="2112571593" sldId="278"/>
            <ac:spMk id="30" creationId="{899CB1B2-AAB7-8916-CE82-526123D8C98F}"/>
          </ac:spMkLst>
        </pc:spChg>
        <pc:spChg chg="mod">
          <ac:chgData name="Song, Jingxuan" userId="d0f1591b-3c4f-4295-b856-1aa60a8beccf" providerId="ADAL" clId="{FE9420E0-0DD0-D94A-9CDD-D0BBF530B6A4}" dt="2022-12-08T13:09:17.689" v="1198"/>
          <ac:spMkLst>
            <pc:docMk/>
            <pc:sldMk cId="2112571593" sldId="278"/>
            <ac:spMk id="40" creationId="{CA3FBDD1-C3B7-9789-95C6-C9C6657E097E}"/>
          </ac:spMkLst>
        </pc:spChg>
        <pc:spChg chg="mod">
          <ac:chgData name="Song, Jingxuan" userId="d0f1591b-3c4f-4295-b856-1aa60a8beccf" providerId="ADAL" clId="{FE9420E0-0DD0-D94A-9CDD-D0BBF530B6A4}" dt="2022-12-08T13:09:17.689" v="1198"/>
          <ac:spMkLst>
            <pc:docMk/>
            <pc:sldMk cId="2112571593" sldId="278"/>
            <ac:spMk id="41" creationId="{1FEA8CD2-6CAE-ADA5-710F-7AEE0FAE1DF6}"/>
          </ac:spMkLst>
        </pc:spChg>
        <pc:spChg chg="mod">
          <ac:chgData name="Song, Jingxuan" userId="d0f1591b-3c4f-4295-b856-1aa60a8beccf" providerId="ADAL" clId="{FE9420E0-0DD0-D94A-9CDD-D0BBF530B6A4}" dt="2022-12-08T13:09:17.689" v="1198"/>
          <ac:spMkLst>
            <pc:docMk/>
            <pc:sldMk cId="2112571593" sldId="278"/>
            <ac:spMk id="42" creationId="{0AEE2563-017E-52B3-60B1-3481C6D5BB5D}"/>
          </ac:spMkLst>
        </pc:spChg>
        <pc:spChg chg="mod">
          <ac:chgData name="Song, Jingxuan" userId="d0f1591b-3c4f-4295-b856-1aa60a8beccf" providerId="ADAL" clId="{FE9420E0-0DD0-D94A-9CDD-D0BBF530B6A4}" dt="2022-12-08T13:09:17.689" v="1198"/>
          <ac:spMkLst>
            <pc:docMk/>
            <pc:sldMk cId="2112571593" sldId="278"/>
            <ac:spMk id="43" creationId="{E27AF07A-F8DA-1A62-2EB3-8036432369DC}"/>
          </ac:spMkLst>
        </pc:spChg>
        <pc:spChg chg="mod">
          <ac:chgData name="Song, Jingxuan" userId="d0f1591b-3c4f-4295-b856-1aa60a8beccf" providerId="ADAL" clId="{FE9420E0-0DD0-D94A-9CDD-D0BBF530B6A4}" dt="2022-12-08T13:09:17.689" v="1198"/>
          <ac:spMkLst>
            <pc:docMk/>
            <pc:sldMk cId="2112571593" sldId="278"/>
            <ac:spMk id="44" creationId="{07F4E9B1-7E3D-D411-FDC3-5196231214CE}"/>
          </ac:spMkLst>
        </pc:spChg>
        <pc:spChg chg="mod">
          <ac:chgData name="Song, Jingxuan" userId="d0f1591b-3c4f-4295-b856-1aa60a8beccf" providerId="ADAL" clId="{FE9420E0-0DD0-D94A-9CDD-D0BBF530B6A4}" dt="2022-12-08T13:09:17.689" v="1198"/>
          <ac:spMkLst>
            <pc:docMk/>
            <pc:sldMk cId="2112571593" sldId="278"/>
            <ac:spMk id="45" creationId="{B88664AA-6001-FF28-0841-65F467B13A52}"/>
          </ac:spMkLst>
        </pc:spChg>
        <pc:spChg chg="mod">
          <ac:chgData name="Song, Jingxuan" userId="d0f1591b-3c4f-4295-b856-1aa60a8beccf" providerId="ADAL" clId="{FE9420E0-0DD0-D94A-9CDD-D0BBF530B6A4}" dt="2022-12-08T13:09:17.689" v="1198"/>
          <ac:spMkLst>
            <pc:docMk/>
            <pc:sldMk cId="2112571593" sldId="278"/>
            <ac:spMk id="46" creationId="{750D7CB9-EA36-7224-966B-26E143A22CD3}"/>
          </ac:spMkLst>
        </pc:spChg>
        <pc:spChg chg="mod">
          <ac:chgData name="Song, Jingxuan" userId="d0f1591b-3c4f-4295-b856-1aa60a8beccf" providerId="ADAL" clId="{FE9420E0-0DD0-D94A-9CDD-D0BBF530B6A4}" dt="2022-12-08T13:09:17.689" v="1198"/>
          <ac:spMkLst>
            <pc:docMk/>
            <pc:sldMk cId="2112571593" sldId="278"/>
            <ac:spMk id="47" creationId="{522750F0-66B9-C951-CB31-D715277F1603}"/>
          </ac:spMkLst>
        </pc:spChg>
        <pc:spChg chg="mod">
          <ac:chgData name="Song, Jingxuan" userId="d0f1591b-3c4f-4295-b856-1aa60a8beccf" providerId="ADAL" clId="{FE9420E0-0DD0-D94A-9CDD-D0BBF530B6A4}" dt="2022-12-08T13:09:17.689" v="1198"/>
          <ac:spMkLst>
            <pc:docMk/>
            <pc:sldMk cId="2112571593" sldId="278"/>
            <ac:spMk id="48" creationId="{66D469F8-9581-F8AD-9454-77CF4B018275}"/>
          </ac:spMkLst>
        </pc:spChg>
        <pc:spChg chg="mod">
          <ac:chgData name="Song, Jingxuan" userId="d0f1591b-3c4f-4295-b856-1aa60a8beccf" providerId="ADAL" clId="{FE9420E0-0DD0-D94A-9CDD-D0BBF530B6A4}" dt="2022-12-08T13:09:17.689" v="1198"/>
          <ac:spMkLst>
            <pc:docMk/>
            <pc:sldMk cId="2112571593" sldId="278"/>
            <ac:spMk id="49" creationId="{2CC480A5-784A-1E0E-F95D-33B99C584741}"/>
          </ac:spMkLst>
        </pc:spChg>
        <pc:spChg chg="mod">
          <ac:chgData name="Song, Jingxuan" userId="d0f1591b-3c4f-4295-b856-1aa60a8beccf" providerId="ADAL" clId="{FE9420E0-0DD0-D94A-9CDD-D0BBF530B6A4}" dt="2022-12-08T13:09:17.689" v="1198"/>
          <ac:spMkLst>
            <pc:docMk/>
            <pc:sldMk cId="2112571593" sldId="278"/>
            <ac:spMk id="50" creationId="{7C81B5F1-8EA5-DC4F-0D62-F1D3676B2A1B}"/>
          </ac:spMkLst>
        </pc:spChg>
        <pc:spChg chg="mod">
          <ac:chgData name="Song, Jingxuan" userId="d0f1591b-3c4f-4295-b856-1aa60a8beccf" providerId="ADAL" clId="{FE9420E0-0DD0-D94A-9CDD-D0BBF530B6A4}" dt="2022-12-08T13:09:17.689" v="1198"/>
          <ac:spMkLst>
            <pc:docMk/>
            <pc:sldMk cId="2112571593" sldId="278"/>
            <ac:spMk id="51" creationId="{7DDEB5B4-3D6C-21E5-99FF-EACFB7FDE1B0}"/>
          </ac:spMkLst>
        </pc:spChg>
        <pc:grpChg chg="add del mod">
          <ac:chgData name="Song, Jingxuan" userId="d0f1591b-3c4f-4295-b856-1aa60a8beccf" providerId="ADAL" clId="{FE9420E0-0DD0-D94A-9CDD-D0BBF530B6A4}" dt="2022-12-08T09:38:42.496" v="323" actId="478"/>
          <ac:grpSpMkLst>
            <pc:docMk/>
            <pc:sldMk cId="2112571593" sldId="278"/>
            <ac:grpSpMk id="4" creationId="{12C931E8-42C0-7DFA-318E-1B33A437A4CE}"/>
          </ac:grpSpMkLst>
        </pc:grpChg>
        <pc:grpChg chg="del">
          <ac:chgData name="Song, Jingxuan" userId="d0f1591b-3c4f-4295-b856-1aa60a8beccf" providerId="ADAL" clId="{FE9420E0-0DD0-D94A-9CDD-D0BBF530B6A4}" dt="2022-12-08T13:09:16.558" v="1197" actId="478"/>
          <ac:grpSpMkLst>
            <pc:docMk/>
            <pc:sldMk cId="2112571593" sldId="278"/>
            <ac:grpSpMk id="13" creationId="{8220A552-DCCA-BCE0-3659-E7D88B752F2F}"/>
          </ac:grpSpMkLst>
        </pc:grpChg>
        <pc:grpChg chg="add mod">
          <ac:chgData name="Song, Jingxuan" userId="d0f1591b-3c4f-4295-b856-1aa60a8beccf" providerId="ADAL" clId="{FE9420E0-0DD0-D94A-9CDD-D0BBF530B6A4}" dt="2022-12-08T09:38:43.086" v="324"/>
          <ac:grpSpMkLst>
            <pc:docMk/>
            <pc:sldMk cId="2112571593" sldId="278"/>
            <ac:grpSpMk id="18" creationId="{F749D419-301B-EECD-9C4B-9161477E812D}"/>
          </ac:grpSpMkLst>
        </pc:grpChg>
        <pc:grpChg chg="add mod">
          <ac:chgData name="Song, Jingxuan" userId="d0f1591b-3c4f-4295-b856-1aa60a8beccf" providerId="ADAL" clId="{FE9420E0-0DD0-D94A-9CDD-D0BBF530B6A4}" dt="2022-12-08T13:09:17.689" v="1198"/>
          <ac:grpSpMkLst>
            <pc:docMk/>
            <pc:sldMk cId="2112571593" sldId="278"/>
            <ac:grpSpMk id="39" creationId="{027CCCFE-BD46-522E-22C6-4F0FF76F3504}"/>
          </ac:grpSpMkLst>
        </pc:grpChg>
        <pc:graphicFrameChg chg="mod">
          <ac:chgData name="Song, Jingxuan" userId="d0f1591b-3c4f-4295-b856-1aa60a8beccf" providerId="ADAL" clId="{FE9420E0-0DD0-D94A-9CDD-D0BBF530B6A4}" dt="2022-12-10T17:40:43.636" v="4358"/>
          <ac:graphicFrameMkLst>
            <pc:docMk/>
            <pc:sldMk cId="2112571593" sldId="278"/>
            <ac:graphicFrameMk id="4" creationId="{F47217AE-98F9-59A4-6512-7112504F3D7E}"/>
          </ac:graphicFrameMkLst>
        </pc:graphicFrameChg>
      </pc:sldChg>
      <pc:sldChg chg="addSp delSp modSp mod delAnim modAnim">
        <pc:chgData name="Song, Jingxuan" userId="d0f1591b-3c4f-4295-b856-1aa60a8beccf" providerId="ADAL" clId="{FE9420E0-0DD0-D94A-9CDD-D0BBF530B6A4}" dt="2022-12-12T20:29:54.797" v="4742" actId="20577"/>
        <pc:sldMkLst>
          <pc:docMk/>
          <pc:sldMk cId="135952320" sldId="280"/>
        </pc:sldMkLst>
        <pc:spChg chg="mod">
          <ac:chgData name="Song, Jingxuan" userId="d0f1591b-3c4f-4295-b856-1aa60a8beccf" providerId="ADAL" clId="{FE9420E0-0DD0-D94A-9CDD-D0BBF530B6A4}" dt="2022-12-12T12:57:19.874" v="4373" actId="20577"/>
          <ac:spMkLst>
            <pc:docMk/>
            <pc:sldMk cId="135952320" sldId="280"/>
            <ac:spMk id="2" creationId="{E03C60D5-CFD2-C5AA-8B81-9443F6F2E013}"/>
          </ac:spMkLst>
        </pc:spChg>
        <pc:spChg chg="del">
          <ac:chgData name="Song, Jingxuan" userId="d0f1591b-3c4f-4295-b856-1aa60a8beccf" providerId="ADAL" clId="{FE9420E0-0DD0-D94A-9CDD-D0BBF530B6A4}" dt="2022-12-08T09:44:04.370" v="343" actId="478"/>
          <ac:spMkLst>
            <pc:docMk/>
            <pc:sldMk cId="135952320" sldId="280"/>
            <ac:spMk id="3" creationId="{EA1967A1-F0CB-F0AA-FE40-CC2A5C38F607}"/>
          </ac:spMkLst>
        </pc:spChg>
        <pc:spChg chg="del mod">
          <ac:chgData name="Song, Jingxuan" userId="d0f1591b-3c4f-4295-b856-1aa60a8beccf" providerId="ADAL" clId="{FE9420E0-0DD0-D94A-9CDD-D0BBF530B6A4}" dt="2022-12-08T12:20:13.829" v="869" actId="478"/>
          <ac:spMkLst>
            <pc:docMk/>
            <pc:sldMk cId="135952320" sldId="280"/>
            <ac:spMk id="5" creationId="{934A4CC2-FDAF-8DA2-BF1D-D0ADA36094D3}"/>
          </ac:spMkLst>
        </pc:spChg>
        <pc:spChg chg="mod">
          <ac:chgData name="Song, Jingxuan" userId="d0f1591b-3c4f-4295-b856-1aa60a8beccf" providerId="ADAL" clId="{FE9420E0-0DD0-D94A-9CDD-D0BBF530B6A4}" dt="2022-12-08T09:32:09.328" v="280"/>
          <ac:spMkLst>
            <pc:docMk/>
            <pc:sldMk cId="135952320" sldId="280"/>
            <ac:spMk id="7" creationId="{8DD41F4C-BEC3-6354-4206-1EE674A66B0C}"/>
          </ac:spMkLst>
        </pc:spChg>
        <pc:spChg chg="mod">
          <ac:chgData name="Song, Jingxuan" userId="d0f1591b-3c4f-4295-b856-1aa60a8beccf" providerId="ADAL" clId="{FE9420E0-0DD0-D94A-9CDD-D0BBF530B6A4}" dt="2022-12-08T09:32:09.328" v="280"/>
          <ac:spMkLst>
            <pc:docMk/>
            <pc:sldMk cId="135952320" sldId="280"/>
            <ac:spMk id="8" creationId="{CA5B1D8F-8FEB-B0F9-B656-ED89FC47F043}"/>
          </ac:spMkLst>
        </pc:spChg>
        <pc:spChg chg="mod">
          <ac:chgData name="Song, Jingxuan" userId="d0f1591b-3c4f-4295-b856-1aa60a8beccf" providerId="ADAL" clId="{FE9420E0-0DD0-D94A-9CDD-D0BBF530B6A4}" dt="2022-12-08T09:32:09.328" v="280"/>
          <ac:spMkLst>
            <pc:docMk/>
            <pc:sldMk cId="135952320" sldId="280"/>
            <ac:spMk id="9" creationId="{6F90644C-7656-77CD-571B-2F619DAC62EE}"/>
          </ac:spMkLst>
        </pc:spChg>
        <pc:spChg chg="mod">
          <ac:chgData name="Song, Jingxuan" userId="d0f1591b-3c4f-4295-b856-1aa60a8beccf" providerId="ADAL" clId="{FE9420E0-0DD0-D94A-9CDD-D0BBF530B6A4}" dt="2022-12-08T09:32:09.328" v="280"/>
          <ac:spMkLst>
            <pc:docMk/>
            <pc:sldMk cId="135952320" sldId="280"/>
            <ac:spMk id="10" creationId="{B33ADA63-5722-CC9B-C4F8-60827403C7EF}"/>
          </ac:spMkLst>
        </pc:spChg>
        <pc:spChg chg="mod">
          <ac:chgData name="Song, Jingxuan" userId="d0f1591b-3c4f-4295-b856-1aa60a8beccf" providerId="ADAL" clId="{FE9420E0-0DD0-D94A-9CDD-D0BBF530B6A4}" dt="2022-12-08T09:32:09.328" v="280"/>
          <ac:spMkLst>
            <pc:docMk/>
            <pc:sldMk cId="135952320" sldId="280"/>
            <ac:spMk id="11" creationId="{18218F36-8A0F-DA19-61FF-D97918EDB7BB}"/>
          </ac:spMkLst>
        </pc:spChg>
        <pc:spChg chg="mod">
          <ac:chgData name="Song, Jingxuan" userId="d0f1591b-3c4f-4295-b856-1aa60a8beccf" providerId="ADAL" clId="{FE9420E0-0DD0-D94A-9CDD-D0BBF530B6A4}" dt="2022-12-08T09:32:09.328" v="280"/>
          <ac:spMkLst>
            <pc:docMk/>
            <pc:sldMk cId="135952320" sldId="280"/>
            <ac:spMk id="12" creationId="{CF8F51AF-1A55-D944-A94C-616B5F4A051B}"/>
          </ac:spMkLst>
        </pc:spChg>
        <pc:spChg chg="mod">
          <ac:chgData name="Song, Jingxuan" userId="d0f1591b-3c4f-4295-b856-1aa60a8beccf" providerId="ADAL" clId="{FE9420E0-0DD0-D94A-9CDD-D0BBF530B6A4}" dt="2022-12-08T09:32:09.328" v="280"/>
          <ac:spMkLst>
            <pc:docMk/>
            <pc:sldMk cId="135952320" sldId="280"/>
            <ac:spMk id="13" creationId="{75F3BA5E-0FFB-D2E2-88B3-1F8B9E820376}"/>
          </ac:spMkLst>
        </pc:spChg>
        <pc:spChg chg="mod">
          <ac:chgData name="Song, Jingxuan" userId="d0f1591b-3c4f-4295-b856-1aa60a8beccf" providerId="ADAL" clId="{FE9420E0-0DD0-D94A-9CDD-D0BBF530B6A4}" dt="2022-12-08T12:24:57.937" v="874" actId="403"/>
          <ac:spMkLst>
            <pc:docMk/>
            <pc:sldMk cId="135952320" sldId="280"/>
            <ac:spMk id="14" creationId="{4F275BEA-FAC7-8D43-22A5-9A864FC3D73D}"/>
          </ac:spMkLst>
        </pc:spChg>
        <pc:spChg chg="mod">
          <ac:chgData name="Song, Jingxuan" userId="d0f1591b-3c4f-4295-b856-1aa60a8beccf" providerId="ADAL" clId="{FE9420E0-0DD0-D94A-9CDD-D0BBF530B6A4}" dt="2022-12-08T12:24:57.937" v="874" actId="403"/>
          <ac:spMkLst>
            <pc:docMk/>
            <pc:sldMk cId="135952320" sldId="280"/>
            <ac:spMk id="15" creationId="{754CF492-BE63-7308-2619-E7F5CDC68C7D}"/>
          </ac:spMkLst>
        </pc:spChg>
        <pc:spChg chg="mod">
          <ac:chgData name="Song, Jingxuan" userId="d0f1591b-3c4f-4295-b856-1aa60a8beccf" providerId="ADAL" clId="{FE9420E0-0DD0-D94A-9CDD-D0BBF530B6A4}" dt="2022-12-08T12:24:57.937" v="874" actId="403"/>
          <ac:spMkLst>
            <pc:docMk/>
            <pc:sldMk cId="135952320" sldId="280"/>
            <ac:spMk id="16" creationId="{4661534B-169F-6FD0-7BCC-DABB5B66D18C}"/>
          </ac:spMkLst>
        </pc:spChg>
        <pc:spChg chg="mod">
          <ac:chgData name="Song, Jingxuan" userId="d0f1591b-3c4f-4295-b856-1aa60a8beccf" providerId="ADAL" clId="{FE9420E0-0DD0-D94A-9CDD-D0BBF530B6A4}" dt="2022-12-08T12:24:57.937" v="874" actId="403"/>
          <ac:spMkLst>
            <pc:docMk/>
            <pc:sldMk cId="135952320" sldId="280"/>
            <ac:spMk id="17" creationId="{A25E8C7C-583A-5B05-CF4D-DCB718368D86}"/>
          </ac:spMkLst>
        </pc:spChg>
        <pc:spChg chg="mod">
          <ac:chgData name="Song, Jingxuan" userId="d0f1591b-3c4f-4295-b856-1aa60a8beccf" providerId="ADAL" clId="{FE9420E0-0DD0-D94A-9CDD-D0BBF530B6A4}" dt="2022-12-08T12:24:57.937" v="874" actId="403"/>
          <ac:spMkLst>
            <pc:docMk/>
            <pc:sldMk cId="135952320" sldId="280"/>
            <ac:spMk id="18" creationId="{D0090941-5CEC-3AD4-84D0-979141FA2A78}"/>
          </ac:spMkLst>
        </pc:spChg>
        <pc:spChg chg="mod">
          <ac:chgData name="Song, Jingxuan" userId="d0f1591b-3c4f-4295-b856-1aa60a8beccf" providerId="ADAL" clId="{FE9420E0-0DD0-D94A-9CDD-D0BBF530B6A4}" dt="2022-12-08T13:05:00.993" v="1143" actId="207"/>
          <ac:spMkLst>
            <pc:docMk/>
            <pc:sldMk cId="135952320" sldId="280"/>
            <ac:spMk id="19" creationId="{A9203451-1474-C73E-EA22-3E88C254A8FB}"/>
          </ac:spMkLst>
        </pc:spChg>
        <pc:spChg chg="add del mod">
          <ac:chgData name="Song, Jingxuan" userId="d0f1591b-3c4f-4295-b856-1aa60a8beccf" providerId="ADAL" clId="{FE9420E0-0DD0-D94A-9CDD-D0BBF530B6A4}" dt="2022-12-08T09:44:07.957" v="344" actId="478"/>
          <ac:spMkLst>
            <pc:docMk/>
            <pc:sldMk cId="135952320" sldId="280"/>
            <ac:spMk id="20" creationId="{B40D876D-71C8-EFAF-A7A8-DEE2A62AA3DC}"/>
          </ac:spMkLst>
        </pc:spChg>
        <pc:spChg chg="mod">
          <ac:chgData name="Song, Jingxuan" userId="d0f1591b-3c4f-4295-b856-1aa60a8beccf" providerId="ADAL" clId="{FE9420E0-0DD0-D94A-9CDD-D0BBF530B6A4}" dt="2022-12-08T13:04:55.972" v="1142" actId="207"/>
          <ac:spMkLst>
            <pc:docMk/>
            <pc:sldMk cId="135952320" sldId="280"/>
            <ac:spMk id="20" creationId="{D1248B64-1198-1A8B-A671-5A65C01F75CF}"/>
          </ac:spMkLst>
        </pc:spChg>
        <pc:spChg chg="add del mod">
          <ac:chgData name="Song, Jingxuan" userId="d0f1591b-3c4f-4295-b856-1aa60a8beccf" providerId="ADAL" clId="{FE9420E0-0DD0-D94A-9CDD-D0BBF530B6A4}" dt="2022-12-08T11:00:56.127" v="749" actId="478"/>
          <ac:spMkLst>
            <pc:docMk/>
            <pc:sldMk cId="135952320" sldId="280"/>
            <ac:spMk id="21" creationId="{269DACAB-B18A-0505-3D97-30A63A7AD8D5}"/>
          </ac:spMkLst>
        </pc:spChg>
        <pc:spChg chg="add del mod">
          <ac:chgData name="Song, Jingxuan" userId="d0f1591b-3c4f-4295-b856-1aa60a8beccf" providerId="ADAL" clId="{FE9420E0-0DD0-D94A-9CDD-D0BBF530B6A4}" dt="2022-12-08T10:59:39.467" v="738" actId="478"/>
          <ac:spMkLst>
            <pc:docMk/>
            <pc:sldMk cId="135952320" sldId="280"/>
            <ac:spMk id="22" creationId="{29104731-0E42-B30C-D74D-B8399DE69E7C}"/>
          </ac:spMkLst>
        </pc:spChg>
        <pc:spChg chg="add del mod">
          <ac:chgData name="Song, Jingxuan" userId="d0f1591b-3c4f-4295-b856-1aa60a8beccf" providerId="ADAL" clId="{FE9420E0-0DD0-D94A-9CDD-D0BBF530B6A4}" dt="2022-12-08T10:59:38.118" v="737" actId="478"/>
          <ac:spMkLst>
            <pc:docMk/>
            <pc:sldMk cId="135952320" sldId="280"/>
            <ac:spMk id="23" creationId="{74BD87E1-FDD8-BDAD-91BC-27354573EA6D}"/>
          </ac:spMkLst>
        </pc:spChg>
        <pc:spChg chg="add del mod">
          <ac:chgData name="Song, Jingxuan" userId="d0f1591b-3c4f-4295-b856-1aa60a8beccf" providerId="ADAL" clId="{FE9420E0-0DD0-D94A-9CDD-D0BBF530B6A4}" dt="2022-12-08T10:59:36.536" v="736" actId="478"/>
          <ac:spMkLst>
            <pc:docMk/>
            <pc:sldMk cId="135952320" sldId="280"/>
            <ac:spMk id="24" creationId="{66FD5E1F-DB96-19D1-4FC3-404E36B34E22}"/>
          </ac:spMkLst>
        </pc:spChg>
        <pc:spChg chg="add mod">
          <ac:chgData name="Song, Jingxuan" userId="d0f1591b-3c4f-4295-b856-1aa60a8beccf" providerId="ADAL" clId="{FE9420E0-0DD0-D94A-9CDD-D0BBF530B6A4}" dt="2022-12-08T11:02:04.469" v="766" actId="20577"/>
          <ac:spMkLst>
            <pc:docMk/>
            <pc:sldMk cId="135952320" sldId="280"/>
            <ac:spMk id="25" creationId="{C061EC1B-83A6-D036-7787-E87FA2420E76}"/>
          </ac:spMkLst>
        </pc:spChg>
        <pc:spChg chg="add mod">
          <ac:chgData name="Song, Jingxuan" userId="d0f1591b-3c4f-4295-b856-1aa60a8beccf" providerId="ADAL" clId="{FE9420E0-0DD0-D94A-9CDD-D0BBF530B6A4}" dt="2022-12-08T11:02:04.469" v="766" actId="20577"/>
          <ac:spMkLst>
            <pc:docMk/>
            <pc:sldMk cId="135952320" sldId="280"/>
            <ac:spMk id="26" creationId="{99FBACF9-2059-DB86-98CD-D01226D61FE4}"/>
          </ac:spMkLst>
        </pc:spChg>
        <pc:spChg chg="add mod">
          <ac:chgData name="Song, Jingxuan" userId="d0f1591b-3c4f-4295-b856-1aa60a8beccf" providerId="ADAL" clId="{FE9420E0-0DD0-D94A-9CDD-D0BBF530B6A4}" dt="2022-12-08T11:02:04.469" v="766" actId="20577"/>
          <ac:spMkLst>
            <pc:docMk/>
            <pc:sldMk cId="135952320" sldId="280"/>
            <ac:spMk id="27" creationId="{2A97A777-A928-DC99-7F3E-8AF4473A9B42}"/>
          </ac:spMkLst>
        </pc:spChg>
        <pc:spChg chg="add mod">
          <ac:chgData name="Song, Jingxuan" userId="d0f1591b-3c4f-4295-b856-1aa60a8beccf" providerId="ADAL" clId="{FE9420E0-0DD0-D94A-9CDD-D0BBF530B6A4}" dt="2022-12-08T11:02:04.469" v="766" actId="20577"/>
          <ac:spMkLst>
            <pc:docMk/>
            <pc:sldMk cId="135952320" sldId="280"/>
            <ac:spMk id="28" creationId="{93366414-3414-DD98-D592-B3964257DA3B}"/>
          </ac:spMkLst>
        </pc:spChg>
        <pc:spChg chg="add mod">
          <ac:chgData name="Song, Jingxuan" userId="d0f1591b-3c4f-4295-b856-1aa60a8beccf" providerId="ADAL" clId="{FE9420E0-0DD0-D94A-9CDD-D0BBF530B6A4}" dt="2022-12-08T11:02:04.469" v="766" actId="20577"/>
          <ac:spMkLst>
            <pc:docMk/>
            <pc:sldMk cId="135952320" sldId="280"/>
            <ac:spMk id="29" creationId="{3E43D100-54C9-AA2C-79FD-BB233A5C6280}"/>
          </ac:spMkLst>
        </pc:spChg>
        <pc:spChg chg="add mod">
          <ac:chgData name="Song, Jingxuan" userId="d0f1591b-3c4f-4295-b856-1aa60a8beccf" providerId="ADAL" clId="{FE9420E0-0DD0-D94A-9CDD-D0BBF530B6A4}" dt="2022-12-08T11:02:04.469" v="766" actId="20577"/>
          <ac:spMkLst>
            <pc:docMk/>
            <pc:sldMk cId="135952320" sldId="280"/>
            <ac:spMk id="30" creationId="{96DD53E0-9313-7331-228D-499AE4362E67}"/>
          </ac:spMkLst>
        </pc:spChg>
        <pc:spChg chg="add mod">
          <ac:chgData name="Song, Jingxuan" userId="d0f1591b-3c4f-4295-b856-1aa60a8beccf" providerId="ADAL" clId="{FE9420E0-0DD0-D94A-9CDD-D0BBF530B6A4}" dt="2022-12-08T11:02:04.469" v="766" actId="20577"/>
          <ac:spMkLst>
            <pc:docMk/>
            <pc:sldMk cId="135952320" sldId="280"/>
            <ac:spMk id="31" creationId="{27F57A90-992E-C397-74F6-E74BF6E45722}"/>
          </ac:spMkLst>
        </pc:spChg>
        <pc:spChg chg="add mod">
          <ac:chgData name="Song, Jingxuan" userId="d0f1591b-3c4f-4295-b856-1aa60a8beccf" providerId="ADAL" clId="{FE9420E0-0DD0-D94A-9CDD-D0BBF530B6A4}" dt="2022-12-08T11:02:04.469" v="766" actId="20577"/>
          <ac:spMkLst>
            <pc:docMk/>
            <pc:sldMk cId="135952320" sldId="280"/>
            <ac:spMk id="32" creationId="{E673DB35-0D0A-662B-D630-8972C7F589BC}"/>
          </ac:spMkLst>
        </pc:spChg>
        <pc:spChg chg="add mod">
          <ac:chgData name="Song, Jingxuan" userId="d0f1591b-3c4f-4295-b856-1aa60a8beccf" providerId="ADAL" clId="{FE9420E0-0DD0-D94A-9CDD-D0BBF530B6A4}" dt="2022-12-08T11:02:04.469" v="766" actId="20577"/>
          <ac:spMkLst>
            <pc:docMk/>
            <pc:sldMk cId="135952320" sldId="280"/>
            <ac:spMk id="33" creationId="{947944A6-ADB7-6FD7-B8A8-FF16309A981D}"/>
          </ac:spMkLst>
        </pc:spChg>
        <pc:spChg chg="add mod">
          <ac:chgData name="Song, Jingxuan" userId="d0f1591b-3c4f-4295-b856-1aa60a8beccf" providerId="ADAL" clId="{FE9420E0-0DD0-D94A-9CDD-D0BBF530B6A4}" dt="2022-12-08T11:02:04.469" v="766" actId="20577"/>
          <ac:spMkLst>
            <pc:docMk/>
            <pc:sldMk cId="135952320" sldId="280"/>
            <ac:spMk id="34" creationId="{270969B9-3838-7658-9F2E-B70819C1212E}"/>
          </ac:spMkLst>
        </pc:spChg>
        <pc:spChg chg="add mod">
          <ac:chgData name="Song, Jingxuan" userId="d0f1591b-3c4f-4295-b856-1aa60a8beccf" providerId="ADAL" clId="{FE9420E0-0DD0-D94A-9CDD-D0BBF530B6A4}" dt="2022-12-08T11:02:04.469" v="766" actId="20577"/>
          <ac:spMkLst>
            <pc:docMk/>
            <pc:sldMk cId="135952320" sldId="280"/>
            <ac:spMk id="35" creationId="{63B0C80C-EC49-651D-9F07-535FBFBC5927}"/>
          </ac:spMkLst>
        </pc:spChg>
        <pc:spChg chg="add mod">
          <ac:chgData name="Song, Jingxuan" userId="d0f1591b-3c4f-4295-b856-1aa60a8beccf" providerId="ADAL" clId="{FE9420E0-0DD0-D94A-9CDD-D0BBF530B6A4}" dt="2022-12-08T11:02:04.469" v="766" actId="20577"/>
          <ac:spMkLst>
            <pc:docMk/>
            <pc:sldMk cId="135952320" sldId="280"/>
            <ac:spMk id="36" creationId="{A5E44940-7125-34B4-C7C5-E0F1C145DE51}"/>
          </ac:spMkLst>
        </pc:spChg>
        <pc:spChg chg="add mod">
          <ac:chgData name="Song, Jingxuan" userId="d0f1591b-3c4f-4295-b856-1aa60a8beccf" providerId="ADAL" clId="{FE9420E0-0DD0-D94A-9CDD-D0BBF530B6A4}" dt="2022-12-08T11:02:04.469" v="766" actId="20577"/>
          <ac:spMkLst>
            <pc:docMk/>
            <pc:sldMk cId="135952320" sldId="280"/>
            <ac:spMk id="37" creationId="{F6EF1E5B-FE28-23E9-897C-D3333C8CDF05}"/>
          </ac:spMkLst>
        </pc:spChg>
        <pc:spChg chg="add mod">
          <ac:chgData name="Song, Jingxuan" userId="d0f1591b-3c4f-4295-b856-1aa60a8beccf" providerId="ADAL" clId="{FE9420E0-0DD0-D94A-9CDD-D0BBF530B6A4}" dt="2022-12-08T11:02:04.469" v="766" actId="20577"/>
          <ac:spMkLst>
            <pc:docMk/>
            <pc:sldMk cId="135952320" sldId="280"/>
            <ac:spMk id="38" creationId="{370043D5-6C5F-CEAB-4702-DCC78A6D2C2E}"/>
          </ac:spMkLst>
        </pc:spChg>
        <pc:spChg chg="add mod">
          <ac:chgData name="Song, Jingxuan" userId="d0f1591b-3c4f-4295-b856-1aa60a8beccf" providerId="ADAL" clId="{FE9420E0-0DD0-D94A-9CDD-D0BBF530B6A4}" dt="2022-12-08T11:02:04.469" v="766" actId="20577"/>
          <ac:spMkLst>
            <pc:docMk/>
            <pc:sldMk cId="135952320" sldId="280"/>
            <ac:spMk id="39" creationId="{EAE41C27-D004-45BB-DAE3-E22406E2DED6}"/>
          </ac:spMkLst>
        </pc:spChg>
        <pc:spChg chg="mod">
          <ac:chgData name="Song, Jingxuan" userId="d0f1591b-3c4f-4295-b856-1aa60a8beccf" providerId="ADAL" clId="{FE9420E0-0DD0-D94A-9CDD-D0BBF530B6A4}" dt="2022-12-08T13:04:45.483" v="1140" actId="20577"/>
          <ac:spMkLst>
            <pc:docMk/>
            <pc:sldMk cId="135952320" sldId="280"/>
            <ac:spMk id="40" creationId="{4A3061CF-3A47-2B0E-8195-E53D0F4B928F}"/>
          </ac:spMkLst>
        </pc:spChg>
        <pc:spChg chg="add del mod">
          <ac:chgData name="Song, Jingxuan" userId="d0f1591b-3c4f-4295-b856-1aa60a8beccf" providerId="ADAL" clId="{FE9420E0-0DD0-D94A-9CDD-D0BBF530B6A4}" dt="2022-12-08T10:59:41.318" v="739" actId="478"/>
          <ac:spMkLst>
            <pc:docMk/>
            <pc:sldMk cId="135952320" sldId="280"/>
            <ac:spMk id="40" creationId="{6B698FBD-47C9-7343-D8CA-488DDE398E60}"/>
          </ac:spMkLst>
        </pc:spChg>
        <pc:spChg chg="add del mod">
          <ac:chgData name="Song, Jingxuan" userId="d0f1591b-3c4f-4295-b856-1aa60a8beccf" providerId="ADAL" clId="{FE9420E0-0DD0-D94A-9CDD-D0BBF530B6A4}" dt="2022-12-08T10:59:43.991" v="740" actId="478"/>
          <ac:spMkLst>
            <pc:docMk/>
            <pc:sldMk cId="135952320" sldId="280"/>
            <ac:spMk id="41" creationId="{11D6BA2F-48C6-F197-7D75-80F26BB7D6D3}"/>
          </ac:spMkLst>
        </pc:spChg>
        <pc:spChg chg="add mod">
          <ac:chgData name="Song, Jingxuan" userId="d0f1591b-3c4f-4295-b856-1aa60a8beccf" providerId="ADAL" clId="{FE9420E0-0DD0-D94A-9CDD-D0BBF530B6A4}" dt="2022-12-08T13:38:43.280" v="1335" actId="20577"/>
          <ac:spMkLst>
            <pc:docMk/>
            <pc:sldMk cId="135952320" sldId="280"/>
            <ac:spMk id="42" creationId="{AE85CE29-788E-7D63-19BF-39DA7286616D}"/>
          </ac:spMkLst>
        </pc:spChg>
        <pc:spChg chg="add mod">
          <ac:chgData name="Song, Jingxuan" userId="d0f1591b-3c4f-4295-b856-1aa60a8beccf" providerId="ADAL" clId="{FE9420E0-0DD0-D94A-9CDD-D0BBF530B6A4}" dt="2022-12-12T20:18:03.161" v="4661" actId="20577"/>
          <ac:spMkLst>
            <pc:docMk/>
            <pc:sldMk cId="135952320" sldId="280"/>
            <ac:spMk id="43" creationId="{FAC5C9B7-825E-678A-9212-D64F01640C70}"/>
          </ac:spMkLst>
        </pc:spChg>
        <pc:spChg chg="add mod">
          <ac:chgData name="Song, Jingxuan" userId="d0f1591b-3c4f-4295-b856-1aa60a8beccf" providerId="ADAL" clId="{FE9420E0-0DD0-D94A-9CDD-D0BBF530B6A4}" dt="2022-12-12T20:18:00.653" v="4660" actId="20577"/>
          <ac:spMkLst>
            <pc:docMk/>
            <pc:sldMk cId="135952320" sldId="280"/>
            <ac:spMk id="44" creationId="{B603DA31-3FE1-9DCC-9773-14A5357E6531}"/>
          </ac:spMkLst>
        </pc:spChg>
        <pc:spChg chg="add del mod">
          <ac:chgData name="Song, Jingxuan" userId="d0f1591b-3c4f-4295-b856-1aa60a8beccf" providerId="ADAL" clId="{FE9420E0-0DD0-D94A-9CDD-D0BBF530B6A4}" dt="2022-12-08T10:59:26.361" v="735" actId="478"/>
          <ac:spMkLst>
            <pc:docMk/>
            <pc:sldMk cId="135952320" sldId="280"/>
            <ac:spMk id="45" creationId="{8EA29582-5A7F-36C2-AF51-22B75FCC09A4}"/>
          </ac:spMkLst>
        </pc:spChg>
        <pc:spChg chg="add del mod">
          <ac:chgData name="Song, Jingxuan" userId="d0f1591b-3c4f-4295-b856-1aa60a8beccf" providerId="ADAL" clId="{FE9420E0-0DD0-D94A-9CDD-D0BBF530B6A4}" dt="2022-12-08T10:45:22.623" v="495" actId="478"/>
          <ac:spMkLst>
            <pc:docMk/>
            <pc:sldMk cId="135952320" sldId="280"/>
            <ac:spMk id="46" creationId="{81D4C2EB-A624-C4DC-10E9-F2BC02EB5743}"/>
          </ac:spMkLst>
        </pc:spChg>
        <pc:spChg chg="mod">
          <ac:chgData name="Song, Jingxuan" userId="d0f1591b-3c4f-4295-b856-1aa60a8beccf" providerId="ADAL" clId="{FE9420E0-0DD0-D94A-9CDD-D0BBF530B6A4}" dt="2022-12-08T13:06:21.149" v="1158" actId="20577"/>
          <ac:spMkLst>
            <pc:docMk/>
            <pc:sldMk cId="135952320" sldId="280"/>
            <ac:spMk id="46" creationId="{BE6AD3D0-4C1F-03B3-1B51-683C6159233E}"/>
          </ac:spMkLst>
        </pc:spChg>
        <pc:spChg chg="add del mod">
          <ac:chgData name="Song, Jingxuan" userId="d0f1591b-3c4f-4295-b856-1aa60a8beccf" providerId="ADAL" clId="{FE9420E0-0DD0-D94A-9CDD-D0BBF530B6A4}" dt="2022-12-08T10:45:20.836" v="494" actId="478"/>
          <ac:spMkLst>
            <pc:docMk/>
            <pc:sldMk cId="135952320" sldId="280"/>
            <ac:spMk id="47" creationId="{F07DFA37-2C9A-FCB0-5A44-8CBA8637975C}"/>
          </ac:spMkLst>
        </pc:spChg>
        <pc:spChg chg="add del mod">
          <ac:chgData name="Song, Jingxuan" userId="d0f1591b-3c4f-4295-b856-1aa60a8beccf" providerId="ADAL" clId="{FE9420E0-0DD0-D94A-9CDD-D0BBF530B6A4}" dt="2022-12-08T10:44:59.216" v="491" actId="478"/>
          <ac:spMkLst>
            <pc:docMk/>
            <pc:sldMk cId="135952320" sldId="280"/>
            <ac:spMk id="48" creationId="{6993575B-0432-1EB8-8DF8-B5BF8DDD83C9}"/>
          </ac:spMkLst>
        </pc:spChg>
        <pc:spChg chg="add del mod">
          <ac:chgData name="Song, Jingxuan" userId="d0f1591b-3c4f-4295-b856-1aa60a8beccf" providerId="ADAL" clId="{FE9420E0-0DD0-D94A-9CDD-D0BBF530B6A4}" dt="2022-12-08T10:44:56.867" v="490" actId="478"/>
          <ac:spMkLst>
            <pc:docMk/>
            <pc:sldMk cId="135952320" sldId="280"/>
            <ac:spMk id="49" creationId="{928DDB06-AFA3-6EF8-103F-2097281E5151}"/>
          </ac:spMkLst>
        </pc:spChg>
        <pc:spChg chg="add mod">
          <ac:chgData name="Song, Jingxuan" userId="d0f1591b-3c4f-4295-b856-1aa60a8beccf" providerId="ADAL" clId="{FE9420E0-0DD0-D94A-9CDD-D0BBF530B6A4}" dt="2022-12-08T12:24:30.257" v="871" actId="1076"/>
          <ac:spMkLst>
            <pc:docMk/>
            <pc:sldMk cId="135952320" sldId="280"/>
            <ac:spMk id="52" creationId="{BFCC030C-A7DC-241C-2897-444367AB8C98}"/>
          </ac:spMkLst>
        </pc:spChg>
        <pc:spChg chg="add mod">
          <ac:chgData name="Song, Jingxuan" userId="d0f1591b-3c4f-4295-b856-1aa60a8beccf" providerId="ADAL" clId="{FE9420E0-0DD0-D94A-9CDD-D0BBF530B6A4}" dt="2022-12-12T20:29:54.797" v="4742" actId="20577"/>
          <ac:spMkLst>
            <pc:docMk/>
            <pc:sldMk cId="135952320" sldId="280"/>
            <ac:spMk id="54" creationId="{EC92829A-09BC-8B9D-5DE3-CBBE6C71E06E}"/>
          </ac:spMkLst>
        </pc:spChg>
        <pc:spChg chg="add mod">
          <ac:chgData name="Song, Jingxuan" userId="d0f1591b-3c4f-4295-b856-1aa60a8beccf" providerId="ADAL" clId="{FE9420E0-0DD0-D94A-9CDD-D0BBF530B6A4}" dt="2022-12-12T20:18:19.003" v="4671" actId="14100"/>
          <ac:spMkLst>
            <pc:docMk/>
            <pc:sldMk cId="135952320" sldId="280"/>
            <ac:spMk id="55" creationId="{262A13AB-1A23-0EAA-D807-ED49CA82006E}"/>
          </ac:spMkLst>
        </pc:spChg>
        <pc:grpChg chg="add mod">
          <ac:chgData name="Song, Jingxuan" userId="d0f1591b-3c4f-4295-b856-1aa60a8beccf" providerId="ADAL" clId="{FE9420E0-0DD0-D94A-9CDD-D0BBF530B6A4}" dt="2022-12-08T09:32:09.328" v="280"/>
          <ac:grpSpMkLst>
            <pc:docMk/>
            <pc:sldMk cId="135952320" sldId="280"/>
            <ac:grpSpMk id="6" creationId="{6CF11202-8C76-8599-045A-36030AA88B41}"/>
          </ac:grpSpMkLst>
        </pc:grpChg>
        <pc:grpChg chg="add mod">
          <ac:chgData name="Song, Jingxuan" userId="d0f1591b-3c4f-4295-b856-1aa60a8beccf" providerId="ADAL" clId="{FE9420E0-0DD0-D94A-9CDD-D0BBF530B6A4}" dt="2022-12-08T11:02:04.469" v="766" actId="20577"/>
          <ac:grpSpMkLst>
            <pc:docMk/>
            <pc:sldMk cId="135952320" sldId="280"/>
            <ac:grpSpMk id="53" creationId="{844D5A3B-3F13-2D07-CF58-C10103850AEC}"/>
          </ac:grpSpMkLst>
        </pc:grpChg>
        <pc:picChg chg="add mod">
          <ac:chgData name="Song, Jingxuan" userId="d0f1591b-3c4f-4295-b856-1aa60a8beccf" providerId="ADAL" clId="{FE9420E0-0DD0-D94A-9CDD-D0BBF530B6A4}" dt="2022-12-08T12:20:47.640" v="870" actId="1076"/>
          <ac:picMkLst>
            <pc:docMk/>
            <pc:sldMk cId="135952320" sldId="280"/>
            <ac:picMk id="51" creationId="{1C2AE87C-F032-AE52-83D3-6F2C91A6316B}"/>
          </ac:picMkLst>
        </pc:picChg>
      </pc:sldChg>
      <pc:sldChg chg="addSp delSp modSp del mod modShow">
        <pc:chgData name="Song, Jingxuan" userId="d0f1591b-3c4f-4295-b856-1aa60a8beccf" providerId="ADAL" clId="{FE9420E0-0DD0-D94A-9CDD-D0BBF530B6A4}" dt="2022-12-08T20:04:49.587" v="3715" actId="2696"/>
        <pc:sldMkLst>
          <pc:docMk/>
          <pc:sldMk cId="904282974" sldId="281"/>
        </pc:sldMkLst>
        <pc:spChg chg="mod">
          <ac:chgData name="Song, Jingxuan" userId="d0f1591b-3c4f-4295-b856-1aa60a8beccf" providerId="ADAL" clId="{FE9420E0-0DD0-D94A-9CDD-D0BBF530B6A4}" dt="2022-12-08T13:05:17.764" v="1144" actId="790"/>
          <ac:spMkLst>
            <pc:docMk/>
            <pc:sldMk cId="904282974" sldId="281"/>
            <ac:spMk id="2" creationId="{E03C60D5-CFD2-C5AA-8B81-9443F6F2E013}"/>
          </ac:spMkLst>
        </pc:spChg>
        <pc:spChg chg="mod">
          <ac:chgData name="Song, Jingxuan" userId="d0f1591b-3c4f-4295-b856-1aa60a8beccf" providerId="ADAL" clId="{FE9420E0-0DD0-D94A-9CDD-D0BBF530B6A4}" dt="2022-12-08T09:34:00.163" v="299" actId="207"/>
          <ac:spMkLst>
            <pc:docMk/>
            <pc:sldMk cId="904282974" sldId="281"/>
            <ac:spMk id="6" creationId="{C3C67FE6-B649-9A5C-B692-053EA2F649EA}"/>
          </ac:spMkLst>
        </pc:spChg>
        <pc:spChg chg="mod">
          <ac:chgData name="Song, Jingxuan" userId="d0f1591b-3c4f-4295-b856-1aa60a8beccf" providerId="ADAL" clId="{FE9420E0-0DD0-D94A-9CDD-D0BBF530B6A4}" dt="2022-12-08T09:34:04.093" v="300" actId="13822"/>
          <ac:spMkLst>
            <pc:docMk/>
            <pc:sldMk cId="904282974" sldId="281"/>
            <ac:spMk id="7" creationId="{4EF04F51-CF7E-FF8A-982B-F349032C88B6}"/>
          </ac:spMkLst>
        </pc:spChg>
        <pc:spChg chg="mod">
          <ac:chgData name="Song, Jingxuan" userId="d0f1591b-3c4f-4295-b856-1aa60a8beccf" providerId="ADAL" clId="{FE9420E0-0DD0-D94A-9CDD-D0BBF530B6A4}" dt="2022-12-08T09:32:29.480" v="282"/>
          <ac:spMkLst>
            <pc:docMk/>
            <pc:sldMk cId="904282974" sldId="281"/>
            <ac:spMk id="8" creationId="{DC534F3D-5552-06E6-6C95-2D7838BDBFF0}"/>
          </ac:spMkLst>
        </pc:spChg>
        <pc:spChg chg="mod">
          <ac:chgData name="Song, Jingxuan" userId="d0f1591b-3c4f-4295-b856-1aa60a8beccf" providerId="ADAL" clId="{FE9420E0-0DD0-D94A-9CDD-D0BBF530B6A4}" dt="2022-12-08T09:32:29.480" v="282"/>
          <ac:spMkLst>
            <pc:docMk/>
            <pc:sldMk cId="904282974" sldId="281"/>
            <ac:spMk id="9" creationId="{ECD96364-AE26-074D-9E7A-B2AD0DB7B667}"/>
          </ac:spMkLst>
        </pc:spChg>
        <pc:spChg chg="mod">
          <ac:chgData name="Song, Jingxuan" userId="d0f1591b-3c4f-4295-b856-1aa60a8beccf" providerId="ADAL" clId="{FE9420E0-0DD0-D94A-9CDD-D0BBF530B6A4}" dt="2022-12-08T09:32:29.480" v="282"/>
          <ac:spMkLst>
            <pc:docMk/>
            <pc:sldMk cId="904282974" sldId="281"/>
            <ac:spMk id="10" creationId="{48AB25D0-C22E-3346-7FF0-AF95FAA7EF8D}"/>
          </ac:spMkLst>
        </pc:spChg>
        <pc:spChg chg="mod">
          <ac:chgData name="Song, Jingxuan" userId="d0f1591b-3c4f-4295-b856-1aa60a8beccf" providerId="ADAL" clId="{FE9420E0-0DD0-D94A-9CDD-D0BBF530B6A4}" dt="2022-12-08T09:32:29.480" v="282"/>
          <ac:spMkLst>
            <pc:docMk/>
            <pc:sldMk cId="904282974" sldId="281"/>
            <ac:spMk id="11" creationId="{4B922AD0-9A0F-DCD0-C754-FD1D82F3A3DD}"/>
          </ac:spMkLst>
        </pc:spChg>
        <pc:spChg chg="mod">
          <ac:chgData name="Song, Jingxuan" userId="d0f1591b-3c4f-4295-b856-1aa60a8beccf" providerId="ADAL" clId="{FE9420E0-0DD0-D94A-9CDD-D0BBF530B6A4}" dt="2022-12-08T09:32:29.480" v="282"/>
          <ac:spMkLst>
            <pc:docMk/>
            <pc:sldMk cId="904282974" sldId="281"/>
            <ac:spMk id="12" creationId="{4F71B4F2-3CE6-B022-9D67-C2B18DB52660}"/>
          </ac:spMkLst>
        </pc:spChg>
        <pc:spChg chg="mod">
          <ac:chgData name="Song, Jingxuan" userId="d0f1591b-3c4f-4295-b856-1aa60a8beccf" providerId="ADAL" clId="{FE9420E0-0DD0-D94A-9CDD-D0BBF530B6A4}" dt="2022-12-08T09:32:29.480" v="282"/>
          <ac:spMkLst>
            <pc:docMk/>
            <pc:sldMk cId="904282974" sldId="281"/>
            <ac:spMk id="13" creationId="{DB355F20-A9FE-4270-A497-D960AFEC2DA2}"/>
          </ac:spMkLst>
        </pc:spChg>
        <pc:spChg chg="mod">
          <ac:chgData name="Song, Jingxuan" userId="d0f1591b-3c4f-4295-b856-1aa60a8beccf" providerId="ADAL" clId="{FE9420E0-0DD0-D94A-9CDD-D0BBF530B6A4}" dt="2022-12-08T09:32:29.480" v="282"/>
          <ac:spMkLst>
            <pc:docMk/>
            <pc:sldMk cId="904282974" sldId="281"/>
            <ac:spMk id="14" creationId="{03A0DE57-FD53-51C6-3DBC-D6BC344CAC71}"/>
          </ac:spMkLst>
        </pc:spChg>
        <pc:spChg chg="mod">
          <ac:chgData name="Song, Jingxuan" userId="d0f1591b-3c4f-4295-b856-1aa60a8beccf" providerId="ADAL" clId="{FE9420E0-0DD0-D94A-9CDD-D0BBF530B6A4}" dt="2022-12-08T09:32:29.480" v="282"/>
          <ac:spMkLst>
            <pc:docMk/>
            <pc:sldMk cId="904282974" sldId="281"/>
            <ac:spMk id="15" creationId="{C49C80C1-5228-7066-A2AB-84139AA73A3B}"/>
          </ac:spMkLst>
        </pc:spChg>
        <pc:spChg chg="mod">
          <ac:chgData name="Song, Jingxuan" userId="d0f1591b-3c4f-4295-b856-1aa60a8beccf" providerId="ADAL" clId="{FE9420E0-0DD0-D94A-9CDD-D0BBF530B6A4}" dt="2022-12-08T09:32:29.480" v="282"/>
          <ac:spMkLst>
            <pc:docMk/>
            <pc:sldMk cId="904282974" sldId="281"/>
            <ac:spMk id="16" creationId="{F28AFDC3-EF4A-A8CE-BB80-FCECA8B731EC}"/>
          </ac:spMkLst>
        </pc:spChg>
        <pc:spChg chg="mod">
          <ac:chgData name="Song, Jingxuan" userId="d0f1591b-3c4f-4295-b856-1aa60a8beccf" providerId="ADAL" clId="{FE9420E0-0DD0-D94A-9CDD-D0BBF530B6A4}" dt="2022-12-08T09:32:29.480" v="282"/>
          <ac:spMkLst>
            <pc:docMk/>
            <pc:sldMk cId="904282974" sldId="281"/>
            <ac:spMk id="17" creationId="{50FD0789-BF89-DC29-6A4E-67DE44396322}"/>
          </ac:spMkLst>
        </pc:spChg>
        <pc:spChg chg="mod">
          <ac:chgData name="Song, Jingxuan" userId="d0f1591b-3c4f-4295-b856-1aa60a8beccf" providerId="ADAL" clId="{FE9420E0-0DD0-D94A-9CDD-D0BBF530B6A4}" dt="2022-12-08T13:06:45.082" v="1161" actId="207"/>
          <ac:spMkLst>
            <pc:docMk/>
            <pc:sldMk cId="904282974" sldId="281"/>
            <ac:spMk id="32" creationId="{DCECD0CB-C55A-3C7E-67B9-BAA2D2E6E4B7}"/>
          </ac:spMkLst>
        </pc:spChg>
        <pc:spChg chg="mod">
          <ac:chgData name="Song, Jingxuan" userId="d0f1591b-3c4f-4295-b856-1aa60a8beccf" providerId="ADAL" clId="{FE9420E0-0DD0-D94A-9CDD-D0BBF530B6A4}" dt="2022-12-08T13:06:49.170" v="1162" actId="207"/>
          <ac:spMkLst>
            <pc:docMk/>
            <pc:sldMk cId="904282974" sldId="281"/>
            <ac:spMk id="33" creationId="{A3778C4A-DDA5-8906-3427-C74F45ACD8EB}"/>
          </ac:spMkLst>
        </pc:spChg>
        <pc:spChg chg="mod">
          <ac:chgData name="Song, Jingxuan" userId="d0f1591b-3c4f-4295-b856-1aa60a8beccf" providerId="ADAL" clId="{FE9420E0-0DD0-D94A-9CDD-D0BBF530B6A4}" dt="2022-12-08T13:06:37.751" v="1160"/>
          <ac:spMkLst>
            <pc:docMk/>
            <pc:sldMk cId="904282974" sldId="281"/>
            <ac:spMk id="34" creationId="{42CFDCF3-54E5-E4F5-4BD9-B1B9AD286F32}"/>
          </ac:spMkLst>
        </pc:spChg>
        <pc:spChg chg="mod">
          <ac:chgData name="Song, Jingxuan" userId="d0f1591b-3c4f-4295-b856-1aa60a8beccf" providerId="ADAL" clId="{FE9420E0-0DD0-D94A-9CDD-D0BBF530B6A4}" dt="2022-12-08T13:06:37.751" v="1160"/>
          <ac:spMkLst>
            <pc:docMk/>
            <pc:sldMk cId="904282974" sldId="281"/>
            <ac:spMk id="35" creationId="{FBC8044B-0BAD-9910-FA90-E6219B33707F}"/>
          </ac:spMkLst>
        </pc:spChg>
        <pc:spChg chg="mod">
          <ac:chgData name="Song, Jingxuan" userId="d0f1591b-3c4f-4295-b856-1aa60a8beccf" providerId="ADAL" clId="{FE9420E0-0DD0-D94A-9CDD-D0BBF530B6A4}" dt="2022-12-08T13:06:37.751" v="1160"/>
          <ac:spMkLst>
            <pc:docMk/>
            <pc:sldMk cId="904282974" sldId="281"/>
            <ac:spMk id="36" creationId="{87E71C5F-FABC-E820-8C3C-8A18EDDB387F}"/>
          </ac:spMkLst>
        </pc:spChg>
        <pc:spChg chg="mod">
          <ac:chgData name="Song, Jingxuan" userId="d0f1591b-3c4f-4295-b856-1aa60a8beccf" providerId="ADAL" clId="{FE9420E0-0DD0-D94A-9CDD-D0BBF530B6A4}" dt="2022-12-08T13:06:37.751" v="1160"/>
          <ac:spMkLst>
            <pc:docMk/>
            <pc:sldMk cId="904282974" sldId="281"/>
            <ac:spMk id="37" creationId="{DA4D6CAF-F7CB-FD05-B6BA-2C1AEBDCF5D8}"/>
          </ac:spMkLst>
        </pc:spChg>
        <pc:spChg chg="mod">
          <ac:chgData name="Song, Jingxuan" userId="d0f1591b-3c4f-4295-b856-1aa60a8beccf" providerId="ADAL" clId="{FE9420E0-0DD0-D94A-9CDD-D0BBF530B6A4}" dt="2022-12-08T13:06:37.751" v="1160"/>
          <ac:spMkLst>
            <pc:docMk/>
            <pc:sldMk cId="904282974" sldId="281"/>
            <ac:spMk id="38" creationId="{A17E79BF-A850-78D2-0F39-41F463331147}"/>
          </ac:spMkLst>
        </pc:spChg>
        <pc:spChg chg="mod">
          <ac:chgData name="Song, Jingxuan" userId="d0f1591b-3c4f-4295-b856-1aa60a8beccf" providerId="ADAL" clId="{FE9420E0-0DD0-D94A-9CDD-D0BBF530B6A4}" dt="2022-12-08T13:06:37.751" v="1160"/>
          <ac:spMkLst>
            <pc:docMk/>
            <pc:sldMk cId="904282974" sldId="281"/>
            <ac:spMk id="39" creationId="{32021A01-DE0A-9A58-30E2-9AC594EA2BE3}"/>
          </ac:spMkLst>
        </pc:spChg>
        <pc:spChg chg="mod">
          <ac:chgData name="Song, Jingxuan" userId="d0f1591b-3c4f-4295-b856-1aa60a8beccf" providerId="ADAL" clId="{FE9420E0-0DD0-D94A-9CDD-D0BBF530B6A4}" dt="2022-12-08T13:06:37.751" v="1160"/>
          <ac:spMkLst>
            <pc:docMk/>
            <pc:sldMk cId="904282974" sldId="281"/>
            <ac:spMk id="40" creationId="{DB65FF73-E105-2FAF-9DBF-99492863940B}"/>
          </ac:spMkLst>
        </pc:spChg>
        <pc:spChg chg="mod">
          <ac:chgData name="Song, Jingxuan" userId="d0f1591b-3c4f-4295-b856-1aa60a8beccf" providerId="ADAL" clId="{FE9420E0-0DD0-D94A-9CDD-D0BBF530B6A4}" dt="2022-12-08T13:06:37.751" v="1160"/>
          <ac:spMkLst>
            <pc:docMk/>
            <pc:sldMk cId="904282974" sldId="281"/>
            <ac:spMk id="41" creationId="{3095CA89-24B8-AFC0-82CA-EA3BF539969D}"/>
          </ac:spMkLst>
        </pc:spChg>
        <pc:spChg chg="mod">
          <ac:chgData name="Song, Jingxuan" userId="d0f1591b-3c4f-4295-b856-1aa60a8beccf" providerId="ADAL" clId="{FE9420E0-0DD0-D94A-9CDD-D0BBF530B6A4}" dt="2022-12-08T13:06:37.751" v="1160"/>
          <ac:spMkLst>
            <pc:docMk/>
            <pc:sldMk cId="904282974" sldId="281"/>
            <ac:spMk id="42" creationId="{6F4A1BF0-C864-C2F0-12A0-5C226C3FC4D2}"/>
          </ac:spMkLst>
        </pc:spChg>
        <pc:spChg chg="mod">
          <ac:chgData name="Song, Jingxuan" userId="d0f1591b-3c4f-4295-b856-1aa60a8beccf" providerId="ADAL" clId="{FE9420E0-0DD0-D94A-9CDD-D0BBF530B6A4}" dt="2022-12-08T13:06:37.751" v="1160"/>
          <ac:spMkLst>
            <pc:docMk/>
            <pc:sldMk cId="904282974" sldId="281"/>
            <ac:spMk id="43" creationId="{99837260-9676-A7DB-E236-989B28EEB60A}"/>
          </ac:spMkLst>
        </pc:spChg>
        <pc:grpChg chg="add mod">
          <ac:chgData name="Song, Jingxuan" userId="d0f1591b-3c4f-4295-b856-1aa60a8beccf" providerId="ADAL" clId="{FE9420E0-0DD0-D94A-9CDD-D0BBF530B6A4}" dt="2022-12-08T09:32:29.480" v="282"/>
          <ac:grpSpMkLst>
            <pc:docMk/>
            <pc:sldMk cId="904282974" sldId="281"/>
            <ac:grpSpMk id="5" creationId="{4AE5A60F-AB00-6B0B-936B-73A38312DBF9}"/>
          </ac:grpSpMkLst>
        </pc:grpChg>
        <pc:grpChg chg="del">
          <ac:chgData name="Song, Jingxuan" userId="d0f1591b-3c4f-4295-b856-1aa60a8beccf" providerId="ADAL" clId="{FE9420E0-0DD0-D94A-9CDD-D0BBF530B6A4}" dt="2022-12-08T13:06:37.057" v="1159" actId="478"/>
          <ac:grpSpMkLst>
            <pc:docMk/>
            <pc:sldMk cId="904282974" sldId="281"/>
            <ac:grpSpMk id="18" creationId="{EB9E1AF6-1B95-09E4-5D1D-9C0EB90D03B2}"/>
          </ac:grpSpMkLst>
        </pc:grpChg>
        <pc:grpChg chg="add mod">
          <ac:chgData name="Song, Jingxuan" userId="d0f1591b-3c4f-4295-b856-1aa60a8beccf" providerId="ADAL" clId="{FE9420E0-0DD0-D94A-9CDD-D0BBF530B6A4}" dt="2022-12-08T13:06:37.751" v="1160"/>
          <ac:grpSpMkLst>
            <pc:docMk/>
            <pc:sldMk cId="904282974" sldId="281"/>
            <ac:grpSpMk id="31" creationId="{9ADE5553-9774-B897-15F4-8A358680EED1}"/>
          </ac:grpSpMkLst>
        </pc:grpChg>
      </pc:sldChg>
      <pc:sldChg chg="addSp delSp modSp mod">
        <pc:chgData name="Song, Jingxuan" userId="d0f1591b-3c4f-4295-b856-1aa60a8beccf" providerId="ADAL" clId="{FE9420E0-0DD0-D94A-9CDD-D0BBF530B6A4}" dt="2022-12-09T13:21:29.849" v="4041" actId="1076"/>
        <pc:sldMkLst>
          <pc:docMk/>
          <pc:sldMk cId="1571764589" sldId="282"/>
        </pc:sldMkLst>
        <pc:spChg chg="mod">
          <ac:chgData name="Song, Jingxuan" userId="d0f1591b-3c4f-4295-b856-1aa60a8beccf" providerId="ADAL" clId="{FE9420E0-0DD0-D94A-9CDD-D0BBF530B6A4}" dt="2022-12-08T15:35:15.300" v="1714"/>
          <ac:spMkLst>
            <pc:docMk/>
            <pc:sldMk cId="1571764589" sldId="282"/>
            <ac:spMk id="2" creationId="{5E58FF66-1500-1A1D-9325-DCCF3B691A63}"/>
          </ac:spMkLst>
        </pc:spChg>
        <pc:spChg chg="mod">
          <ac:chgData name="Song, Jingxuan" userId="d0f1591b-3c4f-4295-b856-1aa60a8beccf" providerId="ADAL" clId="{FE9420E0-0DD0-D94A-9CDD-D0BBF530B6A4}" dt="2022-12-08T09:33:08.662" v="291"/>
          <ac:spMkLst>
            <pc:docMk/>
            <pc:sldMk cId="1571764589" sldId="282"/>
            <ac:spMk id="7" creationId="{A4CB2D81-A3B5-3B46-2DF9-96BC5006C6F4}"/>
          </ac:spMkLst>
        </pc:spChg>
        <pc:spChg chg="mod">
          <ac:chgData name="Song, Jingxuan" userId="d0f1591b-3c4f-4295-b856-1aa60a8beccf" providerId="ADAL" clId="{FE9420E0-0DD0-D94A-9CDD-D0BBF530B6A4}" dt="2022-12-08T09:33:08.662" v="291"/>
          <ac:spMkLst>
            <pc:docMk/>
            <pc:sldMk cId="1571764589" sldId="282"/>
            <ac:spMk id="8" creationId="{277E22F0-F686-D6DC-D62C-02E4B8031D56}"/>
          </ac:spMkLst>
        </pc:spChg>
        <pc:spChg chg="mod">
          <ac:chgData name="Song, Jingxuan" userId="d0f1591b-3c4f-4295-b856-1aa60a8beccf" providerId="ADAL" clId="{FE9420E0-0DD0-D94A-9CDD-D0BBF530B6A4}" dt="2022-12-08T09:33:08.662" v="291"/>
          <ac:spMkLst>
            <pc:docMk/>
            <pc:sldMk cId="1571764589" sldId="282"/>
            <ac:spMk id="9" creationId="{A6A8BFF2-DD45-94C5-C7F4-5D9F1340D97A}"/>
          </ac:spMkLst>
        </pc:spChg>
        <pc:spChg chg="mod">
          <ac:chgData name="Song, Jingxuan" userId="d0f1591b-3c4f-4295-b856-1aa60a8beccf" providerId="ADAL" clId="{FE9420E0-0DD0-D94A-9CDD-D0BBF530B6A4}" dt="2022-12-08T09:33:08.662" v="291"/>
          <ac:spMkLst>
            <pc:docMk/>
            <pc:sldMk cId="1571764589" sldId="282"/>
            <ac:spMk id="10" creationId="{CC94BBFD-5104-548D-6B12-B3BF141C99E5}"/>
          </ac:spMkLst>
        </pc:spChg>
        <pc:spChg chg="mod">
          <ac:chgData name="Song, Jingxuan" userId="d0f1591b-3c4f-4295-b856-1aa60a8beccf" providerId="ADAL" clId="{FE9420E0-0DD0-D94A-9CDD-D0BBF530B6A4}" dt="2022-12-08T09:33:08.662" v="291"/>
          <ac:spMkLst>
            <pc:docMk/>
            <pc:sldMk cId="1571764589" sldId="282"/>
            <ac:spMk id="11" creationId="{5C27CCE1-BFD1-4435-3935-6C285A12F401}"/>
          </ac:spMkLst>
        </pc:spChg>
        <pc:spChg chg="mod">
          <ac:chgData name="Song, Jingxuan" userId="d0f1591b-3c4f-4295-b856-1aa60a8beccf" providerId="ADAL" clId="{FE9420E0-0DD0-D94A-9CDD-D0BBF530B6A4}" dt="2022-12-08T09:33:08.662" v="291"/>
          <ac:spMkLst>
            <pc:docMk/>
            <pc:sldMk cId="1571764589" sldId="282"/>
            <ac:spMk id="12" creationId="{EDEE96C4-741F-6957-F172-0BC07CB1B425}"/>
          </ac:spMkLst>
        </pc:spChg>
        <pc:spChg chg="mod">
          <ac:chgData name="Song, Jingxuan" userId="d0f1591b-3c4f-4295-b856-1aa60a8beccf" providerId="ADAL" clId="{FE9420E0-0DD0-D94A-9CDD-D0BBF530B6A4}" dt="2022-12-08T09:33:08.662" v="291"/>
          <ac:spMkLst>
            <pc:docMk/>
            <pc:sldMk cId="1571764589" sldId="282"/>
            <ac:spMk id="13" creationId="{AB8F81A8-6DE9-F9E1-2F80-5D6EEDA814DC}"/>
          </ac:spMkLst>
        </pc:spChg>
        <pc:spChg chg="mod">
          <ac:chgData name="Song, Jingxuan" userId="d0f1591b-3c4f-4295-b856-1aa60a8beccf" providerId="ADAL" clId="{FE9420E0-0DD0-D94A-9CDD-D0BBF530B6A4}" dt="2022-12-08T09:33:08.662" v="291"/>
          <ac:spMkLst>
            <pc:docMk/>
            <pc:sldMk cId="1571764589" sldId="282"/>
            <ac:spMk id="14" creationId="{A9181A5E-8666-7AA1-CEC1-B1F7FC931D05}"/>
          </ac:spMkLst>
        </pc:spChg>
        <pc:spChg chg="mod">
          <ac:chgData name="Song, Jingxuan" userId="d0f1591b-3c4f-4295-b856-1aa60a8beccf" providerId="ADAL" clId="{FE9420E0-0DD0-D94A-9CDD-D0BBF530B6A4}" dt="2022-12-08T09:33:08.662" v="291"/>
          <ac:spMkLst>
            <pc:docMk/>
            <pc:sldMk cId="1571764589" sldId="282"/>
            <ac:spMk id="15" creationId="{234441F8-4891-38A5-5FEE-23610302C4E8}"/>
          </ac:spMkLst>
        </pc:spChg>
        <pc:spChg chg="mod">
          <ac:chgData name="Song, Jingxuan" userId="d0f1591b-3c4f-4295-b856-1aa60a8beccf" providerId="ADAL" clId="{FE9420E0-0DD0-D94A-9CDD-D0BBF530B6A4}" dt="2022-12-08T09:33:08.662" v="291"/>
          <ac:spMkLst>
            <pc:docMk/>
            <pc:sldMk cId="1571764589" sldId="282"/>
            <ac:spMk id="16" creationId="{2F9F25CD-F1ED-6538-748C-E49A7FB0EAD3}"/>
          </ac:spMkLst>
        </pc:spChg>
        <pc:spChg chg="mod">
          <ac:chgData name="Song, Jingxuan" userId="d0f1591b-3c4f-4295-b856-1aa60a8beccf" providerId="ADAL" clId="{FE9420E0-0DD0-D94A-9CDD-D0BBF530B6A4}" dt="2022-12-08T09:33:08.662" v="291"/>
          <ac:spMkLst>
            <pc:docMk/>
            <pc:sldMk cId="1571764589" sldId="282"/>
            <ac:spMk id="17" creationId="{220C753B-5136-04F3-0297-ED67DE3717F3}"/>
          </ac:spMkLst>
        </pc:spChg>
        <pc:spChg chg="mod">
          <ac:chgData name="Song, Jingxuan" userId="d0f1591b-3c4f-4295-b856-1aa60a8beccf" providerId="ADAL" clId="{FE9420E0-0DD0-D94A-9CDD-D0BBF530B6A4}" dt="2022-12-08T09:33:08.662" v="291"/>
          <ac:spMkLst>
            <pc:docMk/>
            <pc:sldMk cId="1571764589" sldId="282"/>
            <ac:spMk id="18" creationId="{5B00FC46-F30A-4D25-0A81-9B12A3905902}"/>
          </ac:spMkLst>
        </pc:spChg>
        <pc:spChg chg="mod">
          <ac:chgData name="Song, Jingxuan" userId="d0f1591b-3c4f-4295-b856-1aa60a8beccf" providerId="ADAL" clId="{FE9420E0-0DD0-D94A-9CDD-D0BBF530B6A4}" dt="2022-12-08T09:37:47.572" v="312"/>
          <ac:spMkLst>
            <pc:docMk/>
            <pc:sldMk cId="1571764589" sldId="282"/>
            <ac:spMk id="20" creationId="{E6FD6401-8BB2-3CDC-A726-34DD142EF06C}"/>
          </ac:spMkLst>
        </pc:spChg>
        <pc:spChg chg="mod">
          <ac:chgData name="Song, Jingxuan" userId="d0f1591b-3c4f-4295-b856-1aa60a8beccf" providerId="ADAL" clId="{FE9420E0-0DD0-D94A-9CDD-D0BBF530B6A4}" dt="2022-12-08T09:37:47.572" v="312"/>
          <ac:spMkLst>
            <pc:docMk/>
            <pc:sldMk cId="1571764589" sldId="282"/>
            <ac:spMk id="21" creationId="{F51FB550-7E0B-821C-3485-6D895BBE0320}"/>
          </ac:spMkLst>
        </pc:spChg>
        <pc:spChg chg="mod">
          <ac:chgData name="Song, Jingxuan" userId="d0f1591b-3c4f-4295-b856-1aa60a8beccf" providerId="ADAL" clId="{FE9420E0-0DD0-D94A-9CDD-D0BBF530B6A4}" dt="2022-12-08T09:37:47.572" v="312"/>
          <ac:spMkLst>
            <pc:docMk/>
            <pc:sldMk cId="1571764589" sldId="282"/>
            <ac:spMk id="22" creationId="{2A4AB997-9988-A7BB-1E98-9F0B8491DBB7}"/>
          </ac:spMkLst>
        </pc:spChg>
        <pc:spChg chg="mod">
          <ac:chgData name="Song, Jingxuan" userId="d0f1591b-3c4f-4295-b856-1aa60a8beccf" providerId="ADAL" clId="{FE9420E0-0DD0-D94A-9CDD-D0BBF530B6A4}" dt="2022-12-08T09:37:47.572" v="312"/>
          <ac:spMkLst>
            <pc:docMk/>
            <pc:sldMk cId="1571764589" sldId="282"/>
            <ac:spMk id="23" creationId="{F626BCEF-69BB-3808-A5C9-5C2CC4D6C4CF}"/>
          </ac:spMkLst>
        </pc:spChg>
        <pc:spChg chg="mod">
          <ac:chgData name="Song, Jingxuan" userId="d0f1591b-3c4f-4295-b856-1aa60a8beccf" providerId="ADAL" clId="{FE9420E0-0DD0-D94A-9CDD-D0BBF530B6A4}" dt="2022-12-08T09:37:47.572" v="312"/>
          <ac:spMkLst>
            <pc:docMk/>
            <pc:sldMk cId="1571764589" sldId="282"/>
            <ac:spMk id="24" creationId="{18CF10F3-ABEE-8BA3-2CDF-61D4C82910D6}"/>
          </ac:spMkLst>
        </pc:spChg>
        <pc:spChg chg="mod">
          <ac:chgData name="Song, Jingxuan" userId="d0f1591b-3c4f-4295-b856-1aa60a8beccf" providerId="ADAL" clId="{FE9420E0-0DD0-D94A-9CDD-D0BBF530B6A4}" dt="2022-12-08T09:37:47.572" v="312"/>
          <ac:spMkLst>
            <pc:docMk/>
            <pc:sldMk cId="1571764589" sldId="282"/>
            <ac:spMk id="25" creationId="{2A5BD155-4CC0-9A60-056B-A10A674D03BC}"/>
          </ac:spMkLst>
        </pc:spChg>
        <pc:spChg chg="mod">
          <ac:chgData name="Song, Jingxuan" userId="d0f1591b-3c4f-4295-b856-1aa60a8beccf" providerId="ADAL" clId="{FE9420E0-0DD0-D94A-9CDD-D0BBF530B6A4}" dt="2022-12-08T09:37:47.572" v="312"/>
          <ac:spMkLst>
            <pc:docMk/>
            <pc:sldMk cId="1571764589" sldId="282"/>
            <ac:spMk id="26" creationId="{5DCB966E-AA9D-1EC6-24A7-19E788C498CF}"/>
          </ac:spMkLst>
        </pc:spChg>
        <pc:spChg chg="mod">
          <ac:chgData name="Song, Jingxuan" userId="d0f1591b-3c4f-4295-b856-1aa60a8beccf" providerId="ADAL" clId="{FE9420E0-0DD0-D94A-9CDD-D0BBF530B6A4}" dt="2022-12-08T09:37:47.572" v="312"/>
          <ac:spMkLst>
            <pc:docMk/>
            <pc:sldMk cId="1571764589" sldId="282"/>
            <ac:spMk id="27" creationId="{2F8F9D17-5873-3FC3-3DBF-E8E57BCBCBFD}"/>
          </ac:spMkLst>
        </pc:spChg>
        <pc:spChg chg="mod">
          <ac:chgData name="Song, Jingxuan" userId="d0f1591b-3c4f-4295-b856-1aa60a8beccf" providerId="ADAL" clId="{FE9420E0-0DD0-D94A-9CDD-D0BBF530B6A4}" dt="2022-12-08T09:37:47.572" v="312"/>
          <ac:spMkLst>
            <pc:docMk/>
            <pc:sldMk cId="1571764589" sldId="282"/>
            <ac:spMk id="28" creationId="{6C3D7BC0-DBB7-C4D0-0100-F2D2AD257E66}"/>
          </ac:spMkLst>
        </pc:spChg>
        <pc:spChg chg="mod">
          <ac:chgData name="Song, Jingxuan" userId="d0f1591b-3c4f-4295-b856-1aa60a8beccf" providerId="ADAL" clId="{FE9420E0-0DD0-D94A-9CDD-D0BBF530B6A4}" dt="2022-12-08T09:37:47.572" v="312"/>
          <ac:spMkLst>
            <pc:docMk/>
            <pc:sldMk cId="1571764589" sldId="282"/>
            <ac:spMk id="29" creationId="{6F770A6A-6F19-5759-8FD2-67AE31D78E02}"/>
          </ac:spMkLst>
        </pc:spChg>
        <pc:spChg chg="mod">
          <ac:chgData name="Song, Jingxuan" userId="d0f1591b-3c4f-4295-b856-1aa60a8beccf" providerId="ADAL" clId="{FE9420E0-0DD0-D94A-9CDD-D0BBF530B6A4}" dt="2022-12-08T09:37:47.572" v="312"/>
          <ac:spMkLst>
            <pc:docMk/>
            <pc:sldMk cId="1571764589" sldId="282"/>
            <ac:spMk id="30" creationId="{6E270302-DA73-28AD-6CD5-439FBB61FAFC}"/>
          </ac:spMkLst>
        </pc:spChg>
        <pc:spChg chg="mod">
          <ac:chgData name="Song, Jingxuan" userId="d0f1591b-3c4f-4295-b856-1aa60a8beccf" providerId="ADAL" clId="{FE9420E0-0DD0-D94A-9CDD-D0BBF530B6A4}" dt="2022-12-08T09:37:47.572" v="312"/>
          <ac:spMkLst>
            <pc:docMk/>
            <pc:sldMk cId="1571764589" sldId="282"/>
            <ac:spMk id="31" creationId="{714D0596-9B95-C708-1843-2E3F7F7A2752}"/>
          </ac:spMkLst>
        </pc:spChg>
        <pc:spChg chg="mod">
          <ac:chgData name="Song, Jingxuan" userId="d0f1591b-3c4f-4295-b856-1aa60a8beccf" providerId="ADAL" clId="{FE9420E0-0DD0-D94A-9CDD-D0BBF530B6A4}" dt="2022-12-08T13:08:19.598" v="1182"/>
          <ac:spMkLst>
            <pc:docMk/>
            <pc:sldMk cId="1571764589" sldId="282"/>
            <ac:spMk id="46" creationId="{D103EADA-96D6-22BA-1407-C1DF4F90A109}"/>
          </ac:spMkLst>
        </pc:spChg>
        <pc:spChg chg="mod">
          <ac:chgData name="Song, Jingxuan" userId="d0f1591b-3c4f-4295-b856-1aa60a8beccf" providerId="ADAL" clId="{FE9420E0-0DD0-D94A-9CDD-D0BBF530B6A4}" dt="2022-12-08T13:08:19.598" v="1182"/>
          <ac:spMkLst>
            <pc:docMk/>
            <pc:sldMk cId="1571764589" sldId="282"/>
            <ac:spMk id="47" creationId="{04E86871-3114-E474-74E2-ABC98A767712}"/>
          </ac:spMkLst>
        </pc:spChg>
        <pc:spChg chg="mod">
          <ac:chgData name="Song, Jingxuan" userId="d0f1591b-3c4f-4295-b856-1aa60a8beccf" providerId="ADAL" clId="{FE9420E0-0DD0-D94A-9CDD-D0BBF530B6A4}" dt="2022-12-08T13:08:19.598" v="1182"/>
          <ac:spMkLst>
            <pc:docMk/>
            <pc:sldMk cId="1571764589" sldId="282"/>
            <ac:spMk id="48" creationId="{1651292E-DD54-8AB7-E12F-A6B1CB32AC1E}"/>
          </ac:spMkLst>
        </pc:spChg>
        <pc:spChg chg="mod">
          <ac:chgData name="Song, Jingxuan" userId="d0f1591b-3c4f-4295-b856-1aa60a8beccf" providerId="ADAL" clId="{FE9420E0-0DD0-D94A-9CDD-D0BBF530B6A4}" dt="2022-12-08T13:08:19.598" v="1182"/>
          <ac:spMkLst>
            <pc:docMk/>
            <pc:sldMk cId="1571764589" sldId="282"/>
            <ac:spMk id="49" creationId="{6D2AF1F4-9BFF-6140-434B-47CA29880A9E}"/>
          </ac:spMkLst>
        </pc:spChg>
        <pc:spChg chg="mod">
          <ac:chgData name="Song, Jingxuan" userId="d0f1591b-3c4f-4295-b856-1aa60a8beccf" providerId="ADAL" clId="{FE9420E0-0DD0-D94A-9CDD-D0BBF530B6A4}" dt="2022-12-08T13:08:19.598" v="1182"/>
          <ac:spMkLst>
            <pc:docMk/>
            <pc:sldMk cId="1571764589" sldId="282"/>
            <ac:spMk id="50" creationId="{D75ABB65-9154-7837-1BB8-9B2F153D9288}"/>
          </ac:spMkLst>
        </pc:spChg>
        <pc:spChg chg="mod">
          <ac:chgData name="Song, Jingxuan" userId="d0f1591b-3c4f-4295-b856-1aa60a8beccf" providerId="ADAL" clId="{FE9420E0-0DD0-D94A-9CDD-D0BBF530B6A4}" dt="2022-12-08T13:08:19.598" v="1182"/>
          <ac:spMkLst>
            <pc:docMk/>
            <pc:sldMk cId="1571764589" sldId="282"/>
            <ac:spMk id="51" creationId="{3CB49F6B-8883-194B-DD4A-A2FE411D1C6B}"/>
          </ac:spMkLst>
        </pc:spChg>
        <pc:spChg chg="mod">
          <ac:chgData name="Song, Jingxuan" userId="d0f1591b-3c4f-4295-b856-1aa60a8beccf" providerId="ADAL" clId="{FE9420E0-0DD0-D94A-9CDD-D0BBF530B6A4}" dt="2022-12-08T13:08:19.598" v="1182"/>
          <ac:spMkLst>
            <pc:docMk/>
            <pc:sldMk cId="1571764589" sldId="282"/>
            <ac:spMk id="52" creationId="{CD851A06-82CB-5479-3F2B-DAB097FC3BE2}"/>
          </ac:spMkLst>
        </pc:spChg>
        <pc:spChg chg="mod">
          <ac:chgData name="Song, Jingxuan" userId="d0f1591b-3c4f-4295-b856-1aa60a8beccf" providerId="ADAL" clId="{FE9420E0-0DD0-D94A-9CDD-D0BBF530B6A4}" dt="2022-12-08T13:08:19.598" v="1182"/>
          <ac:spMkLst>
            <pc:docMk/>
            <pc:sldMk cId="1571764589" sldId="282"/>
            <ac:spMk id="53" creationId="{92D4E966-67C1-D3F4-F00B-F4CFB2744F5A}"/>
          </ac:spMkLst>
        </pc:spChg>
        <pc:spChg chg="mod">
          <ac:chgData name="Song, Jingxuan" userId="d0f1591b-3c4f-4295-b856-1aa60a8beccf" providerId="ADAL" clId="{FE9420E0-0DD0-D94A-9CDD-D0BBF530B6A4}" dt="2022-12-08T13:08:19.598" v="1182"/>
          <ac:spMkLst>
            <pc:docMk/>
            <pc:sldMk cId="1571764589" sldId="282"/>
            <ac:spMk id="54" creationId="{73A77AAE-9B73-B049-74CC-1E29CF4EBBFB}"/>
          </ac:spMkLst>
        </pc:spChg>
        <pc:spChg chg="mod">
          <ac:chgData name="Song, Jingxuan" userId="d0f1591b-3c4f-4295-b856-1aa60a8beccf" providerId="ADAL" clId="{FE9420E0-0DD0-D94A-9CDD-D0BBF530B6A4}" dt="2022-12-08T13:08:19.598" v="1182"/>
          <ac:spMkLst>
            <pc:docMk/>
            <pc:sldMk cId="1571764589" sldId="282"/>
            <ac:spMk id="55" creationId="{9027DBBD-B6C9-9AD2-9A9F-70D990BD5666}"/>
          </ac:spMkLst>
        </pc:spChg>
        <pc:spChg chg="mod">
          <ac:chgData name="Song, Jingxuan" userId="d0f1591b-3c4f-4295-b856-1aa60a8beccf" providerId="ADAL" clId="{FE9420E0-0DD0-D94A-9CDD-D0BBF530B6A4}" dt="2022-12-08T13:08:19.598" v="1182"/>
          <ac:spMkLst>
            <pc:docMk/>
            <pc:sldMk cId="1571764589" sldId="282"/>
            <ac:spMk id="56" creationId="{DC56C99C-5DE3-E58D-B1CD-78CC6B4F8875}"/>
          </ac:spMkLst>
        </pc:spChg>
        <pc:spChg chg="mod">
          <ac:chgData name="Song, Jingxuan" userId="d0f1591b-3c4f-4295-b856-1aa60a8beccf" providerId="ADAL" clId="{FE9420E0-0DD0-D94A-9CDD-D0BBF530B6A4}" dt="2022-12-08T13:08:19.598" v="1182"/>
          <ac:spMkLst>
            <pc:docMk/>
            <pc:sldMk cId="1571764589" sldId="282"/>
            <ac:spMk id="57" creationId="{1457C97A-435E-99E5-5C38-811E3FBF8462}"/>
          </ac:spMkLst>
        </pc:spChg>
        <pc:grpChg chg="add del mod">
          <ac:chgData name="Song, Jingxuan" userId="d0f1591b-3c4f-4295-b856-1aa60a8beccf" providerId="ADAL" clId="{FE9420E0-0DD0-D94A-9CDD-D0BBF530B6A4}" dt="2022-12-08T09:37:47.016" v="311" actId="478"/>
          <ac:grpSpMkLst>
            <pc:docMk/>
            <pc:sldMk cId="1571764589" sldId="282"/>
            <ac:grpSpMk id="3" creationId="{112D5303-B4C1-F1F1-12D6-FE7AA454D75A}"/>
          </ac:grpSpMkLst>
        </pc:grpChg>
        <pc:grpChg chg="add mod">
          <ac:chgData name="Song, Jingxuan" userId="d0f1591b-3c4f-4295-b856-1aa60a8beccf" providerId="ADAL" clId="{FE9420E0-0DD0-D94A-9CDD-D0BBF530B6A4}" dt="2022-12-08T09:37:47.572" v="312"/>
          <ac:grpSpMkLst>
            <pc:docMk/>
            <pc:sldMk cId="1571764589" sldId="282"/>
            <ac:grpSpMk id="19" creationId="{10AE5683-FD69-9E1C-CB88-0888938C22FD}"/>
          </ac:grpSpMkLst>
        </pc:grpChg>
        <pc:grpChg chg="del">
          <ac:chgData name="Song, Jingxuan" userId="d0f1591b-3c4f-4295-b856-1aa60a8beccf" providerId="ADAL" clId="{FE9420E0-0DD0-D94A-9CDD-D0BBF530B6A4}" dt="2022-12-08T13:08:18.927" v="1181" actId="478"/>
          <ac:grpSpMkLst>
            <pc:docMk/>
            <pc:sldMk cId="1571764589" sldId="282"/>
            <ac:grpSpMk id="32" creationId="{A581EAB0-25FD-010B-B3E7-9171D526C2DF}"/>
          </ac:grpSpMkLst>
        </pc:grpChg>
        <pc:grpChg chg="add mod">
          <ac:chgData name="Song, Jingxuan" userId="d0f1591b-3c4f-4295-b856-1aa60a8beccf" providerId="ADAL" clId="{FE9420E0-0DD0-D94A-9CDD-D0BBF530B6A4}" dt="2022-12-08T13:08:19.598" v="1182"/>
          <ac:grpSpMkLst>
            <pc:docMk/>
            <pc:sldMk cId="1571764589" sldId="282"/>
            <ac:grpSpMk id="45" creationId="{8575AED6-EEE8-6195-C43C-155867084827}"/>
          </ac:grpSpMkLst>
        </pc:grpChg>
        <pc:picChg chg="add mod">
          <ac:chgData name="Song, Jingxuan" userId="d0f1591b-3c4f-4295-b856-1aa60a8beccf" providerId="ADAL" clId="{FE9420E0-0DD0-D94A-9CDD-D0BBF530B6A4}" dt="2022-12-09T13:21:29.849" v="4041" actId="1076"/>
          <ac:picMkLst>
            <pc:docMk/>
            <pc:sldMk cId="1571764589" sldId="282"/>
            <ac:picMk id="4" creationId="{3DD9DA3C-347B-8ABC-D936-C23130E3DBD8}"/>
          </ac:picMkLst>
        </pc:picChg>
      </pc:sldChg>
      <pc:sldChg chg="addSp delSp modSp del mod">
        <pc:chgData name="Song, Jingxuan" userId="d0f1591b-3c4f-4295-b856-1aa60a8beccf" providerId="ADAL" clId="{FE9420E0-0DD0-D94A-9CDD-D0BBF530B6A4}" dt="2022-12-08T15:30:51.482" v="1691" actId="2696"/>
        <pc:sldMkLst>
          <pc:docMk/>
          <pc:sldMk cId="3007708570" sldId="283"/>
        </pc:sldMkLst>
        <pc:spChg chg="del">
          <ac:chgData name="Song, Jingxuan" userId="d0f1591b-3c4f-4295-b856-1aa60a8beccf" providerId="ADAL" clId="{FE9420E0-0DD0-D94A-9CDD-D0BBF530B6A4}" dt="2022-12-08T15:16:41.691" v="1651" actId="478"/>
          <ac:spMkLst>
            <pc:docMk/>
            <pc:sldMk cId="3007708570" sldId="283"/>
            <ac:spMk id="3" creationId="{9BA9D975-431C-4BD5-314E-907A2BF816B0}"/>
          </ac:spMkLst>
        </pc:spChg>
        <pc:spChg chg="del">
          <ac:chgData name="Song, Jingxuan" userId="d0f1591b-3c4f-4295-b856-1aa60a8beccf" providerId="ADAL" clId="{FE9420E0-0DD0-D94A-9CDD-D0BBF530B6A4}" dt="2022-12-08T15:24:16.714" v="1665" actId="478"/>
          <ac:spMkLst>
            <pc:docMk/>
            <pc:sldMk cId="3007708570" sldId="283"/>
            <ac:spMk id="4" creationId="{DE6B6C70-A265-4876-4FC3-8280B3DB149D}"/>
          </ac:spMkLst>
        </pc:spChg>
        <pc:spChg chg="mod">
          <ac:chgData name="Song, Jingxuan" userId="d0f1591b-3c4f-4295-b856-1aa60a8beccf" providerId="ADAL" clId="{FE9420E0-0DD0-D94A-9CDD-D0BBF530B6A4}" dt="2022-12-08T09:32:55.845" v="287"/>
          <ac:spMkLst>
            <pc:docMk/>
            <pc:sldMk cId="3007708570" sldId="283"/>
            <ac:spMk id="7" creationId="{E1CE9B8E-B025-A1E0-ED9B-E0DC8D521F8D}"/>
          </ac:spMkLst>
        </pc:spChg>
        <pc:spChg chg="mod">
          <ac:chgData name="Song, Jingxuan" userId="d0f1591b-3c4f-4295-b856-1aa60a8beccf" providerId="ADAL" clId="{FE9420E0-0DD0-D94A-9CDD-D0BBF530B6A4}" dt="2022-12-08T09:32:55.845" v="287"/>
          <ac:spMkLst>
            <pc:docMk/>
            <pc:sldMk cId="3007708570" sldId="283"/>
            <ac:spMk id="8" creationId="{06F6AB9B-1EE3-5E04-E45B-063B562A5899}"/>
          </ac:spMkLst>
        </pc:spChg>
        <pc:spChg chg="mod">
          <ac:chgData name="Song, Jingxuan" userId="d0f1591b-3c4f-4295-b856-1aa60a8beccf" providerId="ADAL" clId="{FE9420E0-0DD0-D94A-9CDD-D0BBF530B6A4}" dt="2022-12-08T09:32:55.845" v="287"/>
          <ac:spMkLst>
            <pc:docMk/>
            <pc:sldMk cId="3007708570" sldId="283"/>
            <ac:spMk id="9" creationId="{BFAF0FC3-0816-B189-6FA1-8DAF16DDE7B4}"/>
          </ac:spMkLst>
        </pc:spChg>
        <pc:spChg chg="mod">
          <ac:chgData name="Song, Jingxuan" userId="d0f1591b-3c4f-4295-b856-1aa60a8beccf" providerId="ADAL" clId="{FE9420E0-0DD0-D94A-9CDD-D0BBF530B6A4}" dt="2022-12-08T09:32:55.845" v="287"/>
          <ac:spMkLst>
            <pc:docMk/>
            <pc:sldMk cId="3007708570" sldId="283"/>
            <ac:spMk id="10" creationId="{2569C6DB-1037-FAAA-F76C-F9B430551543}"/>
          </ac:spMkLst>
        </pc:spChg>
        <pc:spChg chg="mod">
          <ac:chgData name="Song, Jingxuan" userId="d0f1591b-3c4f-4295-b856-1aa60a8beccf" providerId="ADAL" clId="{FE9420E0-0DD0-D94A-9CDD-D0BBF530B6A4}" dt="2022-12-08T09:32:55.845" v="287"/>
          <ac:spMkLst>
            <pc:docMk/>
            <pc:sldMk cId="3007708570" sldId="283"/>
            <ac:spMk id="11" creationId="{B5BC3D46-ADEE-C8BE-DF2D-BE2ADCE07139}"/>
          </ac:spMkLst>
        </pc:spChg>
        <pc:spChg chg="mod">
          <ac:chgData name="Song, Jingxuan" userId="d0f1591b-3c4f-4295-b856-1aa60a8beccf" providerId="ADAL" clId="{FE9420E0-0DD0-D94A-9CDD-D0BBF530B6A4}" dt="2022-12-08T09:32:55.845" v="287"/>
          <ac:spMkLst>
            <pc:docMk/>
            <pc:sldMk cId="3007708570" sldId="283"/>
            <ac:spMk id="12" creationId="{5B92B703-2F58-D542-C904-6B97F4C25008}"/>
          </ac:spMkLst>
        </pc:spChg>
        <pc:spChg chg="mod">
          <ac:chgData name="Song, Jingxuan" userId="d0f1591b-3c4f-4295-b856-1aa60a8beccf" providerId="ADAL" clId="{FE9420E0-0DD0-D94A-9CDD-D0BBF530B6A4}" dt="2022-12-08T09:32:55.845" v="287"/>
          <ac:spMkLst>
            <pc:docMk/>
            <pc:sldMk cId="3007708570" sldId="283"/>
            <ac:spMk id="13" creationId="{89323C16-15A6-2831-E777-E35B8494360D}"/>
          </ac:spMkLst>
        </pc:spChg>
        <pc:spChg chg="mod">
          <ac:chgData name="Song, Jingxuan" userId="d0f1591b-3c4f-4295-b856-1aa60a8beccf" providerId="ADAL" clId="{FE9420E0-0DD0-D94A-9CDD-D0BBF530B6A4}" dt="2022-12-08T09:32:55.845" v="287"/>
          <ac:spMkLst>
            <pc:docMk/>
            <pc:sldMk cId="3007708570" sldId="283"/>
            <ac:spMk id="14" creationId="{9F024E60-460B-541C-D069-A30AD97C2CBF}"/>
          </ac:spMkLst>
        </pc:spChg>
        <pc:spChg chg="mod">
          <ac:chgData name="Song, Jingxuan" userId="d0f1591b-3c4f-4295-b856-1aa60a8beccf" providerId="ADAL" clId="{FE9420E0-0DD0-D94A-9CDD-D0BBF530B6A4}" dt="2022-12-08T09:32:55.845" v="287"/>
          <ac:spMkLst>
            <pc:docMk/>
            <pc:sldMk cId="3007708570" sldId="283"/>
            <ac:spMk id="15" creationId="{F72E536F-A0C7-6362-0AF7-DBB40333486D}"/>
          </ac:spMkLst>
        </pc:spChg>
        <pc:spChg chg="mod">
          <ac:chgData name="Song, Jingxuan" userId="d0f1591b-3c4f-4295-b856-1aa60a8beccf" providerId="ADAL" clId="{FE9420E0-0DD0-D94A-9CDD-D0BBF530B6A4}" dt="2022-12-08T09:32:55.845" v="287"/>
          <ac:spMkLst>
            <pc:docMk/>
            <pc:sldMk cId="3007708570" sldId="283"/>
            <ac:spMk id="16" creationId="{75865297-E0C4-FB54-9214-9924B630A6EF}"/>
          </ac:spMkLst>
        </pc:spChg>
        <pc:spChg chg="mod">
          <ac:chgData name="Song, Jingxuan" userId="d0f1591b-3c4f-4295-b856-1aa60a8beccf" providerId="ADAL" clId="{FE9420E0-0DD0-D94A-9CDD-D0BBF530B6A4}" dt="2022-12-08T09:32:55.845" v="287"/>
          <ac:spMkLst>
            <pc:docMk/>
            <pc:sldMk cId="3007708570" sldId="283"/>
            <ac:spMk id="17" creationId="{A43F6A38-9DD7-DE4D-F179-B044A89A968D}"/>
          </ac:spMkLst>
        </pc:spChg>
        <pc:spChg chg="mod">
          <ac:chgData name="Song, Jingxuan" userId="d0f1591b-3c4f-4295-b856-1aa60a8beccf" providerId="ADAL" clId="{FE9420E0-0DD0-D94A-9CDD-D0BBF530B6A4}" dt="2022-12-08T09:32:55.845" v="287"/>
          <ac:spMkLst>
            <pc:docMk/>
            <pc:sldMk cId="3007708570" sldId="283"/>
            <ac:spMk id="18" creationId="{67C23CD9-C7BE-C0DB-703E-3D20C40E18D5}"/>
          </ac:spMkLst>
        </pc:spChg>
        <pc:spChg chg="mod">
          <ac:chgData name="Song, Jingxuan" userId="d0f1591b-3c4f-4295-b856-1aa60a8beccf" providerId="ADAL" clId="{FE9420E0-0DD0-D94A-9CDD-D0BBF530B6A4}" dt="2022-12-08T09:37:24.671" v="306"/>
          <ac:spMkLst>
            <pc:docMk/>
            <pc:sldMk cId="3007708570" sldId="283"/>
            <ac:spMk id="20" creationId="{9F311F94-9A4C-494D-D847-481BF0A2EF9F}"/>
          </ac:spMkLst>
        </pc:spChg>
        <pc:spChg chg="mod">
          <ac:chgData name="Song, Jingxuan" userId="d0f1591b-3c4f-4295-b856-1aa60a8beccf" providerId="ADAL" clId="{FE9420E0-0DD0-D94A-9CDD-D0BBF530B6A4}" dt="2022-12-08T09:37:24.671" v="306"/>
          <ac:spMkLst>
            <pc:docMk/>
            <pc:sldMk cId="3007708570" sldId="283"/>
            <ac:spMk id="21" creationId="{5E30BA7B-E82C-D993-C291-DAAAD5E0FBC5}"/>
          </ac:spMkLst>
        </pc:spChg>
        <pc:spChg chg="mod">
          <ac:chgData name="Song, Jingxuan" userId="d0f1591b-3c4f-4295-b856-1aa60a8beccf" providerId="ADAL" clId="{FE9420E0-0DD0-D94A-9CDD-D0BBF530B6A4}" dt="2022-12-08T09:37:24.671" v="306"/>
          <ac:spMkLst>
            <pc:docMk/>
            <pc:sldMk cId="3007708570" sldId="283"/>
            <ac:spMk id="22" creationId="{91EBDC29-BFDA-4CA6-43EC-162F476A2584}"/>
          </ac:spMkLst>
        </pc:spChg>
        <pc:spChg chg="mod">
          <ac:chgData name="Song, Jingxuan" userId="d0f1591b-3c4f-4295-b856-1aa60a8beccf" providerId="ADAL" clId="{FE9420E0-0DD0-D94A-9CDD-D0BBF530B6A4}" dt="2022-12-08T09:37:24.671" v="306"/>
          <ac:spMkLst>
            <pc:docMk/>
            <pc:sldMk cId="3007708570" sldId="283"/>
            <ac:spMk id="23" creationId="{2C6155BE-6AFC-D930-FC6A-5E860E6FC8FC}"/>
          </ac:spMkLst>
        </pc:spChg>
        <pc:spChg chg="mod">
          <ac:chgData name="Song, Jingxuan" userId="d0f1591b-3c4f-4295-b856-1aa60a8beccf" providerId="ADAL" clId="{FE9420E0-0DD0-D94A-9CDD-D0BBF530B6A4}" dt="2022-12-08T09:37:24.671" v="306"/>
          <ac:spMkLst>
            <pc:docMk/>
            <pc:sldMk cId="3007708570" sldId="283"/>
            <ac:spMk id="24" creationId="{15E7D480-6BED-4E93-F2A2-7D503F72AA8F}"/>
          </ac:spMkLst>
        </pc:spChg>
        <pc:spChg chg="mod">
          <ac:chgData name="Song, Jingxuan" userId="d0f1591b-3c4f-4295-b856-1aa60a8beccf" providerId="ADAL" clId="{FE9420E0-0DD0-D94A-9CDD-D0BBF530B6A4}" dt="2022-12-08T09:37:24.671" v="306"/>
          <ac:spMkLst>
            <pc:docMk/>
            <pc:sldMk cId="3007708570" sldId="283"/>
            <ac:spMk id="25" creationId="{3513332B-8E09-1E42-8953-97DCC73409E0}"/>
          </ac:spMkLst>
        </pc:spChg>
        <pc:spChg chg="mod">
          <ac:chgData name="Song, Jingxuan" userId="d0f1591b-3c4f-4295-b856-1aa60a8beccf" providerId="ADAL" clId="{FE9420E0-0DD0-D94A-9CDD-D0BBF530B6A4}" dt="2022-12-08T09:37:24.671" v="306"/>
          <ac:spMkLst>
            <pc:docMk/>
            <pc:sldMk cId="3007708570" sldId="283"/>
            <ac:spMk id="26" creationId="{D9373424-B13B-EC5C-D3F1-ED78331F32E4}"/>
          </ac:spMkLst>
        </pc:spChg>
        <pc:spChg chg="mod">
          <ac:chgData name="Song, Jingxuan" userId="d0f1591b-3c4f-4295-b856-1aa60a8beccf" providerId="ADAL" clId="{FE9420E0-0DD0-D94A-9CDD-D0BBF530B6A4}" dt="2022-12-08T09:37:24.671" v="306"/>
          <ac:spMkLst>
            <pc:docMk/>
            <pc:sldMk cId="3007708570" sldId="283"/>
            <ac:spMk id="27" creationId="{DFB41B72-270B-1942-1C5B-8C90CB7AAD6C}"/>
          </ac:spMkLst>
        </pc:spChg>
        <pc:spChg chg="mod">
          <ac:chgData name="Song, Jingxuan" userId="d0f1591b-3c4f-4295-b856-1aa60a8beccf" providerId="ADAL" clId="{FE9420E0-0DD0-D94A-9CDD-D0BBF530B6A4}" dt="2022-12-08T09:37:24.671" v="306"/>
          <ac:spMkLst>
            <pc:docMk/>
            <pc:sldMk cId="3007708570" sldId="283"/>
            <ac:spMk id="28" creationId="{4DCEDFFE-DA1D-CCFA-1D44-D36EAE120D19}"/>
          </ac:spMkLst>
        </pc:spChg>
        <pc:spChg chg="mod">
          <ac:chgData name="Song, Jingxuan" userId="d0f1591b-3c4f-4295-b856-1aa60a8beccf" providerId="ADAL" clId="{FE9420E0-0DD0-D94A-9CDD-D0BBF530B6A4}" dt="2022-12-08T09:37:24.671" v="306"/>
          <ac:spMkLst>
            <pc:docMk/>
            <pc:sldMk cId="3007708570" sldId="283"/>
            <ac:spMk id="29" creationId="{6EBBCE8C-68AB-49FC-EEF4-EB13ED0221FD}"/>
          </ac:spMkLst>
        </pc:spChg>
        <pc:spChg chg="mod">
          <ac:chgData name="Song, Jingxuan" userId="d0f1591b-3c4f-4295-b856-1aa60a8beccf" providerId="ADAL" clId="{FE9420E0-0DD0-D94A-9CDD-D0BBF530B6A4}" dt="2022-12-08T09:37:24.671" v="306"/>
          <ac:spMkLst>
            <pc:docMk/>
            <pc:sldMk cId="3007708570" sldId="283"/>
            <ac:spMk id="30" creationId="{31D6F519-73CF-91A0-5A69-77C15441B176}"/>
          </ac:spMkLst>
        </pc:spChg>
        <pc:spChg chg="mod">
          <ac:chgData name="Song, Jingxuan" userId="d0f1591b-3c4f-4295-b856-1aa60a8beccf" providerId="ADAL" clId="{FE9420E0-0DD0-D94A-9CDD-D0BBF530B6A4}" dt="2022-12-08T09:37:24.671" v="306"/>
          <ac:spMkLst>
            <pc:docMk/>
            <pc:sldMk cId="3007708570" sldId="283"/>
            <ac:spMk id="31" creationId="{ADA119FA-CCB1-0ADD-0F94-1203D69CE13B}"/>
          </ac:spMkLst>
        </pc:spChg>
        <pc:spChg chg="mod">
          <ac:chgData name="Song, Jingxuan" userId="d0f1591b-3c4f-4295-b856-1aa60a8beccf" providerId="ADAL" clId="{FE9420E0-0DD0-D94A-9CDD-D0BBF530B6A4}" dt="2022-12-08T13:07:22.340" v="1170"/>
          <ac:spMkLst>
            <pc:docMk/>
            <pc:sldMk cId="3007708570" sldId="283"/>
            <ac:spMk id="33" creationId="{C56AFEA7-D4C9-5F21-2062-3DF4DC8A0CB2}"/>
          </ac:spMkLst>
        </pc:spChg>
        <pc:spChg chg="mod">
          <ac:chgData name="Song, Jingxuan" userId="d0f1591b-3c4f-4295-b856-1aa60a8beccf" providerId="ADAL" clId="{FE9420E0-0DD0-D94A-9CDD-D0BBF530B6A4}" dt="2022-12-08T13:07:22.340" v="1170"/>
          <ac:spMkLst>
            <pc:docMk/>
            <pc:sldMk cId="3007708570" sldId="283"/>
            <ac:spMk id="34" creationId="{A1AF4E2C-001C-D85B-724B-77A1A8EEEFAC}"/>
          </ac:spMkLst>
        </pc:spChg>
        <pc:spChg chg="mod">
          <ac:chgData name="Song, Jingxuan" userId="d0f1591b-3c4f-4295-b856-1aa60a8beccf" providerId="ADAL" clId="{FE9420E0-0DD0-D94A-9CDD-D0BBF530B6A4}" dt="2022-12-08T13:07:22.340" v="1170"/>
          <ac:spMkLst>
            <pc:docMk/>
            <pc:sldMk cId="3007708570" sldId="283"/>
            <ac:spMk id="35" creationId="{D965DBE5-D9C9-EF64-5C2B-DDFA58C37508}"/>
          </ac:spMkLst>
        </pc:spChg>
        <pc:spChg chg="mod">
          <ac:chgData name="Song, Jingxuan" userId="d0f1591b-3c4f-4295-b856-1aa60a8beccf" providerId="ADAL" clId="{FE9420E0-0DD0-D94A-9CDD-D0BBF530B6A4}" dt="2022-12-08T13:07:22.340" v="1170"/>
          <ac:spMkLst>
            <pc:docMk/>
            <pc:sldMk cId="3007708570" sldId="283"/>
            <ac:spMk id="36" creationId="{954BADEF-3670-AFC9-3BBB-0616B2E33BCE}"/>
          </ac:spMkLst>
        </pc:spChg>
        <pc:spChg chg="mod">
          <ac:chgData name="Song, Jingxuan" userId="d0f1591b-3c4f-4295-b856-1aa60a8beccf" providerId="ADAL" clId="{FE9420E0-0DD0-D94A-9CDD-D0BBF530B6A4}" dt="2022-12-08T13:07:22.340" v="1170"/>
          <ac:spMkLst>
            <pc:docMk/>
            <pc:sldMk cId="3007708570" sldId="283"/>
            <ac:spMk id="37" creationId="{C614F96D-DD0F-7180-3169-5B735E20398F}"/>
          </ac:spMkLst>
        </pc:spChg>
        <pc:spChg chg="mod">
          <ac:chgData name="Song, Jingxuan" userId="d0f1591b-3c4f-4295-b856-1aa60a8beccf" providerId="ADAL" clId="{FE9420E0-0DD0-D94A-9CDD-D0BBF530B6A4}" dt="2022-12-08T13:07:22.340" v="1170"/>
          <ac:spMkLst>
            <pc:docMk/>
            <pc:sldMk cId="3007708570" sldId="283"/>
            <ac:spMk id="38" creationId="{BB774275-4127-6F7F-55BA-9278F64E2D7E}"/>
          </ac:spMkLst>
        </pc:spChg>
        <pc:spChg chg="mod">
          <ac:chgData name="Song, Jingxuan" userId="d0f1591b-3c4f-4295-b856-1aa60a8beccf" providerId="ADAL" clId="{FE9420E0-0DD0-D94A-9CDD-D0BBF530B6A4}" dt="2022-12-08T13:07:22.340" v="1170"/>
          <ac:spMkLst>
            <pc:docMk/>
            <pc:sldMk cId="3007708570" sldId="283"/>
            <ac:spMk id="39" creationId="{0A8CACA3-E96C-6F7C-0BBC-A782DC2FD89D}"/>
          </ac:spMkLst>
        </pc:spChg>
        <pc:spChg chg="mod">
          <ac:chgData name="Song, Jingxuan" userId="d0f1591b-3c4f-4295-b856-1aa60a8beccf" providerId="ADAL" clId="{FE9420E0-0DD0-D94A-9CDD-D0BBF530B6A4}" dt="2022-12-08T13:07:22.340" v="1170"/>
          <ac:spMkLst>
            <pc:docMk/>
            <pc:sldMk cId="3007708570" sldId="283"/>
            <ac:spMk id="40" creationId="{518B2D3E-4403-32A8-6E10-9B76AED3F5FD}"/>
          </ac:spMkLst>
        </pc:spChg>
        <pc:spChg chg="mod">
          <ac:chgData name="Song, Jingxuan" userId="d0f1591b-3c4f-4295-b856-1aa60a8beccf" providerId="ADAL" clId="{FE9420E0-0DD0-D94A-9CDD-D0BBF530B6A4}" dt="2022-12-08T13:07:22.340" v="1170"/>
          <ac:spMkLst>
            <pc:docMk/>
            <pc:sldMk cId="3007708570" sldId="283"/>
            <ac:spMk id="41" creationId="{521E22D3-436E-5E53-AC0A-8B029E484727}"/>
          </ac:spMkLst>
        </pc:spChg>
        <pc:spChg chg="mod">
          <ac:chgData name="Song, Jingxuan" userId="d0f1591b-3c4f-4295-b856-1aa60a8beccf" providerId="ADAL" clId="{FE9420E0-0DD0-D94A-9CDD-D0BBF530B6A4}" dt="2022-12-08T13:07:22.340" v="1170"/>
          <ac:spMkLst>
            <pc:docMk/>
            <pc:sldMk cId="3007708570" sldId="283"/>
            <ac:spMk id="42" creationId="{4FBC3931-BA77-74CE-DC6C-E1950FCC0174}"/>
          </ac:spMkLst>
        </pc:spChg>
        <pc:spChg chg="mod">
          <ac:chgData name="Song, Jingxuan" userId="d0f1591b-3c4f-4295-b856-1aa60a8beccf" providerId="ADAL" clId="{FE9420E0-0DD0-D94A-9CDD-D0BBF530B6A4}" dt="2022-12-08T13:07:22.340" v="1170"/>
          <ac:spMkLst>
            <pc:docMk/>
            <pc:sldMk cId="3007708570" sldId="283"/>
            <ac:spMk id="43" creationId="{9C5AD728-9BA8-64FB-9231-1F82763670C5}"/>
          </ac:spMkLst>
        </pc:spChg>
        <pc:spChg chg="mod">
          <ac:chgData name="Song, Jingxuan" userId="d0f1591b-3c4f-4295-b856-1aa60a8beccf" providerId="ADAL" clId="{FE9420E0-0DD0-D94A-9CDD-D0BBF530B6A4}" dt="2022-12-08T13:07:22.340" v="1170"/>
          <ac:spMkLst>
            <pc:docMk/>
            <pc:sldMk cId="3007708570" sldId="283"/>
            <ac:spMk id="44" creationId="{1050D026-8206-C686-B814-FC32A4BE7A0D}"/>
          </ac:spMkLst>
        </pc:spChg>
        <pc:spChg chg="mod">
          <ac:chgData name="Song, Jingxuan" userId="d0f1591b-3c4f-4295-b856-1aa60a8beccf" providerId="ADAL" clId="{FE9420E0-0DD0-D94A-9CDD-D0BBF530B6A4}" dt="2022-12-08T13:07:49.260" v="1174"/>
          <ac:spMkLst>
            <pc:docMk/>
            <pc:sldMk cId="3007708570" sldId="283"/>
            <ac:spMk id="46" creationId="{FC9B5467-2573-5D64-B172-8AB68795420D}"/>
          </ac:spMkLst>
        </pc:spChg>
        <pc:spChg chg="mod">
          <ac:chgData name="Song, Jingxuan" userId="d0f1591b-3c4f-4295-b856-1aa60a8beccf" providerId="ADAL" clId="{FE9420E0-0DD0-D94A-9CDD-D0BBF530B6A4}" dt="2022-12-08T13:07:49.260" v="1174"/>
          <ac:spMkLst>
            <pc:docMk/>
            <pc:sldMk cId="3007708570" sldId="283"/>
            <ac:spMk id="47" creationId="{DC751C14-59E0-1144-9A59-06D515BBC0AF}"/>
          </ac:spMkLst>
        </pc:spChg>
        <pc:spChg chg="mod">
          <ac:chgData name="Song, Jingxuan" userId="d0f1591b-3c4f-4295-b856-1aa60a8beccf" providerId="ADAL" clId="{FE9420E0-0DD0-D94A-9CDD-D0BBF530B6A4}" dt="2022-12-08T13:07:49.260" v="1174"/>
          <ac:spMkLst>
            <pc:docMk/>
            <pc:sldMk cId="3007708570" sldId="283"/>
            <ac:spMk id="48" creationId="{935F60FC-18CE-0F0C-BDCB-ABBFF1D04E26}"/>
          </ac:spMkLst>
        </pc:spChg>
        <pc:spChg chg="mod">
          <ac:chgData name="Song, Jingxuan" userId="d0f1591b-3c4f-4295-b856-1aa60a8beccf" providerId="ADAL" clId="{FE9420E0-0DD0-D94A-9CDD-D0BBF530B6A4}" dt="2022-12-08T13:07:49.260" v="1174"/>
          <ac:spMkLst>
            <pc:docMk/>
            <pc:sldMk cId="3007708570" sldId="283"/>
            <ac:spMk id="49" creationId="{5A58A982-5A0B-ECDE-9254-182F4E01545E}"/>
          </ac:spMkLst>
        </pc:spChg>
        <pc:spChg chg="mod">
          <ac:chgData name="Song, Jingxuan" userId="d0f1591b-3c4f-4295-b856-1aa60a8beccf" providerId="ADAL" clId="{FE9420E0-0DD0-D94A-9CDD-D0BBF530B6A4}" dt="2022-12-08T13:07:49.260" v="1174"/>
          <ac:spMkLst>
            <pc:docMk/>
            <pc:sldMk cId="3007708570" sldId="283"/>
            <ac:spMk id="50" creationId="{317D5518-ECEA-6E5D-60FB-C481060DE846}"/>
          </ac:spMkLst>
        </pc:spChg>
        <pc:spChg chg="mod">
          <ac:chgData name="Song, Jingxuan" userId="d0f1591b-3c4f-4295-b856-1aa60a8beccf" providerId="ADAL" clId="{FE9420E0-0DD0-D94A-9CDD-D0BBF530B6A4}" dt="2022-12-08T13:07:49.260" v="1174"/>
          <ac:spMkLst>
            <pc:docMk/>
            <pc:sldMk cId="3007708570" sldId="283"/>
            <ac:spMk id="51" creationId="{842A03F1-CAE3-A371-1949-03D48DDAD8AC}"/>
          </ac:spMkLst>
        </pc:spChg>
        <pc:spChg chg="mod">
          <ac:chgData name="Song, Jingxuan" userId="d0f1591b-3c4f-4295-b856-1aa60a8beccf" providerId="ADAL" clId="{FE9420E0-0DD0-D94A-9CDD-D0BBF530B6A4}" dt="2022-12-08T13:07:49.260" v="1174"/>
          <ac:spMkLst>
            <pc:docMk/>
            <pc:sldMk cId="3007708570" sldId="283"/>
            <ac:spMk id="52" creationId="{55D0E0D0-900D-EF28-D573-4065D9C4B75E}"/>
          </ac:spMkLst>
        </pc:spChg>
        <pc:spChg chg="mod">
          <ac:chgData name="Song, Jingxuan" userId="d0f1591b-3c4f-4295-b856-1aa60a8beccf" providerId="ADAL" clId="{FE9420E0-0DD0-D94A-9CDD-D0BBF530B6A4}" dt="2022-12-08T13:07:49.260" v="1174"/>
          <ac:spMkLst>
            <pc:docMk/>
            <pc:sldMk cId="3007708570" sldId="283"/>
            <ac:spMk id="53" creationId="{50ACA7C4-3A7F-4B24-BE22-60D78DBB8A74}"/>
          </ac:spMkLst>
        </pc:spChg>
        <pc:spChg chg="mod">
          <ac:chgData name="Song, Jingxuan" userId="d0f1591b-3c4f-4295-b856-1aa60a8beccf" providerId="ADAL" clId="{FE9420E0-0DD0-D94A-9CDD-D0BBF530B6A4}" dt="2022-12-08T13:07:49.260" v="1174"/>
          <ac:spMkLst>
            <pc:docMk/>
            <pc:sldMk cId="3007708570" sldId="283"/>
            <ac:spMk id="54" creationId="{A86CA7FC-2E1A-D179-1E52-518D371CFBA6}"/>
          </ac:spMkLst>
        </pc:spChg>
        <pc:spChg chg="mod">
          <ac:chgData name="Song, Jingxuan" userId="d0f1591b-3c4f-4295-b856-1aa60a8beccf" providerId="ADAL" clId="{FE9420E0-0DD0-D94A-9CDD-D0BBF530B6A4}" dt="2022-12-08T13:07:49.260" v="1174"/>
          <ac:spMkLst>
            <pc:docMk/>
            <pc:sldMk cId="3007708570" sldId="283"/>
            <ac:spMk id="55" creationId="{6A6E3E0B-B78C-E192-A61F-C5038A1A4A68}"/>
          </ac:spMkLst>
        </pc:spChg>
        <pc:spChg chg="mod">
          <ac:chgData name="Song, Jingxuan" userId="d0f1591b-3c4f-4295-b856-1aa60a8beccf" providerId="ADAL" clId="{FE9420E0-0DD0-D94A-9CDD-D0BBF530B6A4}" dt="2022-12-08T13:07:49.260" v="1174"/>
          <ac:spMkLst>
            <pc:docMk/>
            <pc:sldMk cId="3007708570" sldId="283"/>
            <ac:spMk id="56" creationId="{4AACA4B1-DE99-7ABC-217F-BBD8F169DABF}"/>
          </ac:spMkLst>
        </pc:spChg>
        <pc:spChg chg="mod">
          <ac:chgData name="Song, Jingxuan" userId="d0f1591b-3c4f-4295-b856-1aa60a8beccf" providerId="ADAL" clId="{FE9420E0-0DD0-D94A-9CDD-D0BBF530B6A4}" dt="2022-12-08T13:07:49.260" v="1174"/>
          <ac:spMkLst>
            <pc:docMk/>
            <pc:sldMk cId="3007708570" sldId="283"/>
            <ac:spMk id="57" creationId="{E3169C1F-EE36-E5DA-A46B-934FDAED7281}"/>
          </ac:spMkLst>
        </pc:spChg>
        <pc:spChg chg="add del mod">
          <ac:chgData name="Song, Jingxuan" userId="d0f1591b-3c4f-4295-b856-1aa60a8beccf" providerId="ADAL" clId="{FE9420E0-0DD0-D94A-9CDD-D0BBF530B6A4}" dt="2022-12-08T15:16:43.066" v="1652" actId="478"/>
          <ac:spMkLst>
            <pc:docMk/>
            <pc:sldMk cId="3007708570" sldId="283"/>
            <ac:spMk id="59" creationId="{31B9A2DB-2A86-B32F-3F8B-52EBFA4B1ED0}"/>
          </ac:spMkLst>
        </pc:spChg>
        <pc:spChg chg="add del mod">
          <ac:chgData name="Song, Jingxuan" userId="d0f1591b-3c4f-4295-b856-1aa60a8beccf" providerId="ADAL" clId="{FE9420E0-0DD0-D94A-9CDD-D0BBF530B6A4}" dt="2022-12-08T15:17:35.339" v="1661" actId="21"/>
          <ac:spMkLst>
            <pc:docMk/>
            <pc:sldMk cId="3007708570" sldId="283"/>
            <ac:spMk id="60" creationId="{31F07A7E-3ED3-50C3-33CF-D7E10F673083}"/>
          </ac:spMkLst>
        </pc:spChg>
        <pc:spChg chg="add del mod">
          <ac:chgData name="Song, Jingxuan" userId="d0f1591b-3c4f-4295-b856-1aa60a8beccf" providerId="ADAL" clId="{FE9420E0-0DD0-D94A-9CDD-D0BBF530B6A4}" dt="2022-12-08T15:18:01.584" v="1663" actId="478"/>
          <ac:spMkLst>
            <pc:docMk/>
            <pc:sldMk cId="3007708570" sldId="283"/>
            <ac:spMk id="62" creationId="{44ABDE2E-CD37-295C-430B-FCBF9F6EDBBE}"/>
          </ac:spMkLst>
        </pc:spChg>
        <pc:spChg chg="add del mod">
          <ac:chgData name="Song, Jingxuan" userId="d0f1591b-3c4f-4295-b856-1aa60a8beccf" providerId="ADAL" clId="{FE9420E0-0DD0-D94A-9CDD-D0BBF530B6A4}" dt="2022-12-08T15:24:17.859" v="1666" actId="478"/>
          <ac:spMkLst>
            <pc:docMk/>
            <pc:sldMk cId="3007708570" sldId="283"/>
            <ac:spMk id="64" creationId="{CCDFF50B-AA83-6774-6B7A-94F055B0F1D2}"/>
          </ac:spMkLst>
        </pc:spChg>
        <pc:grpChg chg="add del mod">
          <ac:chgData name="Song, Jingxuan" userId="d0f1591b-3c4f-4295-b856-1aa60a8beccf" providerId="ADAL" clId="{FE9420E0-0DD0-D94A-9CDD-D0BBF530B6A4}" dt="2022-12-08T09:37:24.081" v="305" actId="478"/>
          <ac:grpSpMkLst>
            <pc:docMk/>
            <pc:sldMk cId="3007708570" sldId="283"/>
            <ac:grpSpMk id="6" creationId="{0CA7620F-32D4-6C17-411A-19EFD43616DC}"/>
          </ac:grpSpMkLst>
        </pc:grpChg>
        <pc:grpChg chg="del">
          <ac:chgData name="Song, Jingxuan" userId="d0f1591b-3c4f-4295-b856-1aa60a8beccf" providerId="ADAL" clId="{FE9420E0-0DD0-D94A-9CDD-D0BBF530B6A4}" dt="2022-12-08T13:07:21.853" v="1169" actId="478"/>
          <ac:grpSpMkLst>
            <pc:docMk/>
            <pc:sldMk cId="3007708570" sldId="283"/>
            <ac:grpSpMk id="6" creationId="{F88933CE-C38F-DF24-7AA3-0A036CBB7409}"/>
          </ac:grpSpMkLst>
        </pc:grpChg>
        <pc:grpChg chg="add mod">
          <ac:chgData name="Song, Jingxuan" userId="d0f1591b-3c4f-4295-b856-1aa60a8beccf" providerId="ADAL" clId="{FE9420E0-0DD0-D94A-9CDD-D0BBF530B6A4}" dt="2022-12-08T09:37:24.671" v="306"/>
          <ac:grpSpMkLst>
            <pc:docMk/>
            <pc:sldMk cId="3007708570" sldId="283"/>
            <ac:grpSpMk id="19" creationId="{6684173A-1307-8C68-1259-721523311BCA}"/>
          </ac:grpSpMkLst>
        </pc:grpChg>
        <pc:grpChg chg="add del mod">
          <ac:chgData name="Song, Jingxuan" userId="d0f1591b-3c4f-4295-b856-1aa60a8beccf" providerId="ADAL" clId="{FE9420E0-0DD0-D94A-9CDD-D0BBF530B6A4}" dt="2022-12-08T13:07:48.749" v="1173" actId="478"/>
          <ac:grpSpMkLst>
            <pc:docMk/>
            <pc:sldMk cId="3007708570" sldId="283"/>
            <ac:grpSpMk id="32" creationId="{050A2045-F102-899A-B1C8-E8DE6ACA0990}"/>
          </ac:grpSpMkLst>
        </pc:grpChg>
        <pc:grpChg chg="add mod">
          <ac:chgData name="Song, Jingxuan" userId="d0f1591b-3c4f-4295-b856-1aa60a8beccf" providerId="ADAL" clId="{FE9420E0-0DD0-D94A-9CDD-D0BBF530B6A4}" dt="2022-12-08T13:07:49.260" v="1174"/>
          <ac:grpSpMkLst>
            <pc:docMk/>
            <pc:sldMk cId="3007708570" sldId="283"/>
            <ac:grpSpMk id="45" creationId="{C404D02F-6A5A-DC35-E48C-DB3CAE314E5C}"/>
          </ac:grpSpMkLst>
        </pc:grpChg>
        <pc:picChg chg="add del mod">
          <ac:chgData name="Song, Jingxuan" userId="d0f1591b-3c4f-4295-b856-1aa60a8beccf" providerId="ADAL" clId="{FE9420E0-0DD0-D94A-9CDD-D0BBF530B6A4}" dt="2022-12-08T15:29:18.923" v="1686" actId="21"/>
          <ac:picMkLst>
            <pc:docMk/>
            <pc:sldMk cId="3007708570" sldId="283"/>
            <ac:picMk id="65" creationId="{8BC86F18-A64B-07B2-CE70-944FC68147AC}"/>
          </ac:picMkLst>
        </pc:picChg>
      </pc:sldChg>
      <pc:sldChg chg="addSp delSp modSp mod">
        <pc:chgData name="Song, Jingxuan" userId="d0f1591b-3c4f-4295-b856-1aa60a8beccf" providerId="ADAL" clId="{FE9420E0-0DD0-D94A-9CDD-D0BBF530B6A4}" dt="2022-12-08T13:08:49.597" v="1190"/>
        <pc:sldMkLst>
          <pc:docMk/>
          <pc:sldMk cId="668435284" sldId="284"/>
        </pc:sldMkLst>
        <pc:spChg chg="mod">
          <ac:chgData name="Song, Jingxuan" userId="d0f1591b-3c4f-4295-b856-1aa60a8beccf" providerId="ADAL" clId="{FE9420E0-0DD0-D94A-9CDD-D0BBF530B6A4}" dt="2022-12-08T09:33:34.412" v="296"/>
          <ac:spMkLst>
            <pc:docMk/>
            <pc:sldMk cId="668435284" sldId="284"/>
            <ac:spMk id="4" creationId="{39429763-0B5E-D704-2AD7-988EB9503148}"/>
          </ac:spMkLst>
        </pc:spChg>
        <pc:spChg chg="mod">
          <ac:chgData name="Song, Jingxuan" userId="d0f1591b-3c4f-4295-b856-1aa60a8beccf" providerId="ADAL" clId="{FE9420E0-0DD0-D94A-9CDD-D0BBF530B6A4}" dt="2022-12-08T09:33:34.412" v="296"/>
          <ac:spMkLst>
            <pc:docMk/>
            <pc:sldMk cId="668435284" sldId="284"/>
            <ac:spMk id="8" creationId="{E300435C-6382-F1E7-CB96-E77E8E96DA6C}"/>
          </ac:spMkLst>
        </pc:spChg>
        <pc:spChg chg="mod">
          <ac:chgData name="Song, Jingxuan" userId="d0f1591b-3c4f-4295-b856-1aa60a8beccf" providerId="ADAL" clId="{FE9420E0-0DD0-D94A-9CDD-D0BBF530B6A4}" dt="2022-12-08T09:33:34.412" v="296"/>
          <ac:spMkLst>
            <pc:docMk/>
            <pc:sldMk cId="668435284" sldId="284"/>
            <ac:spMk id="9" creationId="{56FE1C84-A630-01BD-DAF3-971B5E841874}"/>
          </ac:spMkLst>
        </pc:spChg>
        <pc:spChg chg="mod">
          <ac:chgData name="Song, Jingxuan" userId="d0f1591b-3c4f-4295-b856-1aa60a8beccf" providerId="ADAL" clId="{FE9420E0-0DD0-D94A-9CDD-D0BBF530B6A4}" dt="2022-12-08T09:33:34.412" v="296"/>
          <ac:spMkLst>
            <pc:docMk/>
            <pc:sldMk cId="668435284" sldId="284"/>
            <ac:spMk id="12" creationId="{955D4450-68B0-0698-93BB-C34B5F5A1E79}"/>
          </ac:spMkLst>
        </pc:spChg>
        <pc:spChg chg="mod">
          <ac:chgData name="Song, Jingxuan" userId="d0f1591b-3c4f-4295-b856-1aa60a8beccf" providerId="ADAL" clId="{FE9420E0-0DD0-D94A-9CDD-D0BBF530B6A4}" dt="2022-12-08T09:33:34.412" v="296"/>
          <ac:spMkLst>
            <pc:docMk/>
            <pc:sldMk cId="668435284" sldId="284"/>
            <ac:spMk id="13" creationId="{DA0F6340-490C-BB99-7CA7-3873E6C5C91B}"/>
          </ac:spMkLst>
        </pc:spChg>
        <pc:spChg chg="mod">
          <ac:chgData name="Song, Jingxuan" userId="d0f1591b-3c4f-4295-b856-1aa60a8beccf" providerId="ADAL" clId="{FE9420E0-0DD0-D94A-9CDD-D0BBF530B6A4}" dt="2022-12-08T09:33:34.412" v="296"/>
          <ac:spMkLst>
            <pc:docMk/>
            <pc:sldMk cId="668435284" sldId="284"/>
            <ac:spMk id="14" creationId="{28EA635B-52FC-3FF9-5896-115A2447BA4C}"/>
          </ac:spMkLst>
        </pc:spChg>
        <pc:spChg chg="mod">
          <ac:chgData name="Song, Jingxuan" userId="d0f1591b-3c4f-4295-b856-1aa60a8beccf" providerId="ADAL" clId="{FE9420E0-0DD0-D94A-9CDD-D0BBF530B6A4}" dt="2022-12-08T09:33:34.412" v="296"/>
          <ac:spMkLst>
            <pc:docMk/>
            <pc:sldMk cId="668435284" sldId="284"/>
            <ac:spMk id="15" creationId="{ACD77F60-1C6A-D705-4657-05641FC476AD}"/>
          </ac:spMkLst>
        </pc:spChg>
        <pc:spChg chg="mod">
          <ac:chgData name="Song, Jingxuan" userId="d0f1591b-3c4f-4295-b856-1aa60a8beccf" providerId="ADAL" clId="{FE9420E0-0DD0-D94A-9CDD-D0BBF530B6A4}" dt="2022-12-08T09:33:34.412" v="296"/>
          <ac:spMkLst>
            <pc:docMk/>
            <pc:sldMk cId="668435284" sldId="284"/>
            <ac:spMk id="16" creationId="{66F9833E-5C78-E59E-40F5-AC9400E28800}"/>
          </ac:spMkLst>
        </pc:spChg>
        <pc:spChg chg="mod">
          <ac:chgData name="Song, Jingxuan" userId="d0f1591b-3c4f-4295-b856-1aa60a8beccf" providerId="ADAL" clId="{FE9420E0-0DD0-D94A-9CDD-D0BBF530B6A4}" dt="2022-12-08T09:33:34.412" v="296"/>
          <ac:spMkLst>
            <pc:docMk/>
            <pc:sldMk cId="668435284" sldId="284"/>
            <ac:spMk id="17" creationId="{0B85CFBC-8698-8122-AC84-90E204AA3D37}"/>
          </ac:spMkLst>
        </pc:spChg>
        <pc:spChg chg="mod">
          <ac:chgData name="Song, Jingxuan" userId="d0f1591b-3c4f-4295-b856-1aa60a8beccf" providerId="ADAL" clId="{FE9420E0-0DD0-D94A-9CDD-D0BBF530B6A4}" dt="2022-12-08T09:33:34.412" v="296"/>
          <ac:spMkLst>
            <pc:docMk/>
            <pc:sldMk cId="668435284" sldId="284"/>
            <ac:spMk id="18" creationId="{791FAC8E-C8CE-49E3-9EFC-D5804E05D0A8}"/>
          </ac:spMkLst>
        </pc:spChg>
        <pc:spChg chg="mod">
          <ac:chgData name="Song, Jingxuan" userId="d0f1591b-3c4f-4295-b856-1aa60a8beccf" providerId="ADAL" clId="{FE9420E0-0DD0-D94A-9CDD-D0BBF530B6A4}" dt="2022-12-08T09:33:34.412" v="296"/>
          <ac:spMkLst>
            <pc:docMk/>
            <pc:sldMk cId="668435284" sldId="284"/>
            <ac:spMk id="19" creationId="{A800BED0-8CCD-3235-6354-A5ED9557BA10}"/>
          </ac:spMkLst>
        </pc:spChg>
        <pc:spChg chg="mod">
          <ac:chgData name="Song, Jingxuan" userId="d0f1591b-3c4f-4295-b856-1aa60a8beccf" providerId="ADAL" clId="{FE9420E0-0DD0-D94A-9CDD-D0BBF530B6A4}" dt="2022-12-08T09:33:34.412" v="296"/>
          <ac:spMkLst>
            <pc:docMk/>
            <pc:sldMk cId="668435284" sldId="284"/>
            <ac:spMk id="20" creationId="{A25FF627-91AF-1F80-8BE0-04FBD658CD5F}"/>
          </ac:spMkLst>
        </pc:spChg>
        <pc:spChg chg="mod">
          <ac:chgData name="Song, Jingxuan" userId="d0f1591b-3c4f-4295-b856-1aa60a8beccf" providerId="ADAL" clId="{FE9420E0-0DD0-D94A-9CDD-D0BBF530B6A4}" dt="2022-12-08T09:38:31.898" v="320"/>
          <ac:spMkLst>
            <pc:docMk/>
            <pc:sldMk cId="668435284" sldId="284"/>
            <ac:spMk id="22" creationId="{0BC23F73-FFB9-52D3-8C94-5C5D294EA24C}"/>
          </ac:spMkLst>
        </pc:spChg>
        <pc:spChg chg="mod">
          <ac:chgData name="Song, Jingxuan" userId="d0f1591b-3c4f-4295-b856-1aa60a8beccf" providerId="ADAL" clId="{FE9420E0-0DD0-D94A-9CDD-D0BBF530B6A4}" dt="2022-12-08T09:38:31.898" v="320"/>
          <ac:spMkLst>
            <pc:docMk/>
            <pc:sldMk cId="668435284" sldId="284"/>
            <ac:spMk id="23" creationId="{DCC43FA3-86FC-999F-9FC3-39D38C588884}"/>
          </ac:spMkLst>
        </pc:spChg>
        <pc:spChg chg="mod">
          <ac:chgData name="Song, Jingxuan" userId="d0f1591b-3c4f-4295-b856-1aa60a8beccf" providerId="ADAL" clId="{FE9420E0-0DD0-D94A-9CDD-D0BBF530B6A4}" dt="2022-12-08T09:38:31.898" v="320"/>
          <ac:spMkLst>
            <pc:docMk/>
            <pc:sldMk cId="668435284" sldId="284"/>
            <ac:spMk id="24" creationId="{F5B61040-8DDB-0265-1D54-7285F2ACDC4F}"/>
          </ac:spMkLst>
        </pc:spChg>
        <pc:spChg chg="mod">
          <ac:chgData name="Song, Jingxuan" userId="d0f1591b-3c4f-4295-b856-1aa60a8beccf" providerId="ADAL" clId="{FE9420E0-0DD0-D94A-9CDD-D0BBF530B6A4}" dt="2022-12-08T09:38:31.898" v="320"/>
          <ac:spMkLst>
            <pc:docMk/>
            <pc:sldMk cId="668435284" sldId="284"/>
            <ac:spMk id="25" creationId="{4E473101-4C55-C7B1-0E19-4D406A825514}"/>
          </ac:spMkLst>
        </pc:spChg>
        <pc:spChg chg="mod">
          <ac:chgData name="Song, Jingxuan" userId="d0f1591b-3c4f-4295-b856-1aa60a8beccf" providerId="ADAL" clId="{FE9420E0-0DD0-D94A-9CDD-D0BBF530B6A4}" dt="2022-12-08T09:38:31.898" v="320"/>
          <ac:spMkLst>
            <pc:docMk/>
            <pc:sldMk cId="668435284" sldId="284"/>
            <ac:spMk id="26" creationId="{6BD06ECE-9EA3-2811-74F1-AF03A0544C6E}"/>
          </ac:spMkLst>
        </pc:spChg>
        <pc:spChg chg="mod">
          <ac:chgData name="Song, Jingxuan" userId="d0f1591b-3c4f-4295-b856-1aa60a8beccf" providerId="ADAL" clId="{FE9420E0-0DD0-D94A-9CDD-D0BBF530B6A4}" dt="2022-12-08T09:38:31.898" v="320"/>
          <ac:spMkLst>
            <pc:docMk/>
            <pc:sldMk cId="668435284" sldId="284"/>
            <ac:spMk id="27" creationId="{94C49837-6C0F-2253-ADA3-68F66ACBA35D}"/>
          </ac:spMkLst>
        </pc:spChg>
        <pc:spChg chg="mod">
          <ac:chgData name="Song, Jingxuan" userId="d0f1591b-3c4f-4295-b856-1aa60a8beccf" providerId="ADAL" clId="{FE9420E0-0DD0-D94A-9CDD-D0BBF530B6A4}" dt="2022-12-08T09:38:31.898" v="320"/>
          <ac:spMkLst>
            <pc:docMk/>
            <pc:sldMk cId="668435284" sldId="284"/>
            <ac:spMk id="28" creationId="{825C4FAF-FD0D-90C1-3AC8-DD5917C51114}"/>
          </ac:spMkLst>
        </pc:spChg>
        <pc:spChg chg="mod">
          <ac:chgData name="Song, Jingxuan" userId="d0f1591b-3c4f-4295-b856-1aa60a8beccf" providerId="ADAL" clId="{FE9420E0-0DD0-D94A-9CDD-D0BBF530B6A4}" dt="2022-12-08T09:38:31.898" v="320"/>
          <ac:spMkLst>
            <pc:docMk/>
            <pc:sldMk cId="668435284" sldId="284"/>
            <ac:spMk id="29" creationId="{CB78EC46-2650-A9C5-2F2F-229096694B18}"/>
          </ac:spMkLst>
        </pc:spChg>
        <pc:spChg chg="mod">
          <ac:chgData name="Song, Jingxuan" userId="d0f1591b-3c4f-4295-b856-1aa60a8beccf" providerId="ADAL" clId="{FE9420E0-0DD0-D94A-9CDD-D0BBF530B6A4}" dt="2022-12-08T09:38:31.898" v="320"/>
          <ac:spMkLst>
            <pc:docMk/>
            <pc:sldMk cId="668435284" sldId="284"/>
            <ac:spMk id="30" creationId="{B09E08AF-5F80-6CF8-DFF3-67072689B546}"/>
          </ac:spMkLst>
        </pc:spChg>
        <pc:spChg chg="mod">
          <ac:chgData name="Song, Jingxuan" userId="d0f1591b-3c4f-4295-b856-1aa60a8beccf" providerId="ADAL" clId="{FE9420E0-0DD0-D94A-9CDD-D0BBF530B6A4}" dt="2022-12-08T09:38:31.898" v="320"/>
          <ac:spMkLst>
            <pc:docMk/>
            <pc:sldMk cId="668435284" sldId="284"/>
            <ac:spMk id="31" creationId="{15B896C8-093E-B4C6-86B1-5329E5D972A3}"/>
          </ac:spMkLst>
        </pc:spChg>
        <pc:spChg chg="mod">
          <ac:chgData name="Song, Jingxuan" userId="d0f1591b-3c4f-4295-b856-1aa60a8beccf" providerId="ADAL" clId="{FE9420E0-0DD0-D94A-9CDD-D0BBF530B6A4}" dt="2022-12-08T09:38:31.898" v="320"/>
          <ac:spMkLst>
            <pc:docMk/>
            <pc:sldMk cId="668435284" sldId="284"/>
            <ac:spMk id="32" creationId="{C9D5EE7E-D817-11CF-56CF-AA1C02DDD62D}"/>
          </ac:spMkLst>
        </pc:spChg>
        <pc:spChg chg="mod">
          <ac:chgData name="Song, Jingxuan" userId="d0f1591b-3c4f-4295-b856-1aa60a8beccf" providerId="ADAL" clId="{FE9420E0-0DD0-D94A-9CDD-D0BBF530B6A4}" dt="2022-12-08T09:38:31.898" v="320"/>
          <ac:spMkLst>
            <pc:docMk/>
            <pc:sldMk cId="668435284" sldId="284"/>
            <ac:spMk id="33" creationId="{479B6BC6-DB52-3668-7619-4B2530C98ADF}"/>
          </ac:spMkLst>
        </pc:spChg>
        <pc:spChg chg="mod">
          <ac:chgData name="Song, Jingxuan" userId="d0f1591b-3c4f-4295-b856-1aa60a8beccf" providerId="ADAL" clId="{FE9420E0-0DD0-D94A-9CDD-D0BBF530B6A4}" dt="2022-12-08T13:08:49.597" v="1190"/>
          <ac:spMkLst>
            <pc:docMk/>
            <pc:sldMk cId="668435284" sldId="284"/>
            <ac:spMk id="35" creationId="{6AC1FFD3-58D6-217B-C637-55F081CCA7B1}"/>
          </ac:spMkLst>
        </pc:spChg>
        <pc:spChg chg="mod">
          <ac:chgData name="Song, Jingxuan" userId="d0f1591b-3c4f-4295-b856-1aa60a8beccf" providerId="ADAL" clId="{FE9420E0-0DD0-D94A-9CDD-D0BBF530B6A4}" dt="2022-12-08T13:08:49.597" v="1190"/>
          <ac:spMkLst>
            <pc:docMk/>
            <pc:sldMk cId="668435284" sldId="284"/>
            <ac:spMk id="36" creationId="{4F58921C-7C3C-287E-4CDE-5C8F10B60D4A}"/>
          </ac:spMkLst>
        </pc:spChg>
        <pc:spChg chg="mod">
          <ac:chgData name="Song, Jingxuan" userId="d0f1591b-3c4f-4295-b856-1aa60a8beccf" providerId="ADAL" clId="{FE9420E0-0DD0-D94A-9CDD-D0BBF530B6A4}" dt="2022-12-08T13:08:49.597" v="1190"/>
          <ac:spMkLst>
            <pc:docMk/>
            <pc:sldMk cId="668435284" sldId="284"/>
            <ac:spMk id="37" creationId="{85FF65B0-9BCE-42C9-8B49-1BA1AD107DA7}"/>
          </ac:spMkLst>
        </pc:spChg>
        <pc:spChg chg="mod">
          <ac:chgData name="Song, Jingxuan" userId="d0f1591b-3c4f-4295-b856-1aa60a8beccf" providerId="ADAL" clId="{FE9420E0-0DD0-D94A-9CDD-D0BBF530B6A4}" dt="2022-12-08T13:08:49.597" v="1190"/>
          <ac:spMkLst>
            <pc:docMk/>
            <pc:sldMk cId="668435284" sldId="284"/>
            <ac:spMk id="38" creationId="{CC528AB4-B7A9-1BE4-D5D6-C36C433C9023}"/>
          </ac:spMkLst>
        </pc:spChg>
        <pc:spChg chg="mod">
          <ac:chgData name="Song, Jingxuan" userId="d0f1591b-3c4f-4295-b856-1aa60a8beccf" providerId="ADAL" clId="{FE9420E0-0DD0-D94A-9CDD-D0BBF530B6A4}" dt="2022-12-08T13:08:49.597" v="1190"/>
          <ac:spMkLst>
            <pc:docMk/>
            <pc:sldMk cId="668435284" sldId="284"/>
            <ac:spMk id="39" creationId="{DD1E604F-A330-947C-1640-53F81E43F846}"/>
          </ac:spMkLst>
        </pc:spChg>
        <pc:spChg chg="mod">
          <ac:chgData name="Song, Jingxuan" userId="d0f1591b-3c4f-4295-b856-1aa60a8beccf" providerId="ADAL" clId="{FE9420E0-0DD0-D94A-9CDD-D0BBF530B6A4}" dt="2022-12-08T13:08:49.597" v="1190"/>
          <ac:spMkLst>
            <pc:docMk/>
            <pc:sldMk cId="668435284" sldId="284"/>
            <ac:spMk id="40" creationId="{2590160A-DE67-6544-56E7-6FB25040C467}"/>
          </ac:spMkLst>
        </pc:spChg>
        <pc:spChg chg="mod">
          <ac:chgData name="Song, Jingxuan" userId="d0f1591b-3c4f-4295-b856-1aa60a8beccf" providerId="ADAL" clId="{FE9420E0-0DD0-D94A-9CDD-D0BBF530B6A4}" dt="2022-12-08T13:08:49.597" v="1190"/>
          <ac:spMkLst>
            <pc:docMk/>
            <pc:sldMk cId="668435284" sldId="284"/>
            <ac:spMk id="41" creationId="{79502ED3-839F-24EC-A889-840BC6D33B58}"/>
          </ac:spMkLst>
        </pc:spChg>
        <pc:spChg chg="mod">
          <ac:chgData name="Song, Jingxuan" userId="d0f1591b-3c4f-4295-b856-1aa60a8beccf" providerId="ADAL" clId="{FE9420E0-0DD0-D94A-9CDD-D0BBF530B6A4}" dt="2022-12-08T13:08:49.597" v="1190"/>
          <ac:spMkLst>
            <pc:docMk/>
            <pc:sldMk cId="668435284" sldId="284"/>
            <ac:spMk id="42" creationId="{34E9ED34-A5C6-68D4-04C5-17D41DBBC2D3}"/>
          </ac:spMkLst>
        </pc:spChg>
        <pc:spChg chg="mod">
          <ac:chgData name="Song, Jingxuan" userId="d0f1591b-3c4f-4295-b856-1aa60a8beccf" providerId="ADAL" clId="{FE9420E0-0DD0-D94A-9CDD-D0BBF530B6A4}" dt="2022-12-08T13:08:49.597" v="1190"/>
          <ac:spMkLst>
            <pc:docMk/>
            <pc:sldMk cId="668435284" sldId="284"/>
            <ac:spMk id="43" creationId="{FDA1723E-027F-06D2-E490-309D86F2CE46}"/>
          </ac:spMkLst>
        </pc:spChg>
        <pc:spChg chg="mod">
          <ac:chgData name="Song, Jingxuan" userId="d0f1591b-3c4f-4295-b856-1aa60a8beccf" providerId="ADAL" clId="{FE9420E0-0DD0-D94A-9CDD-D0BBF530B6A4}" dt="2022-12-08T13:08:49.597" v="1190"/>
          <ac:spMkLst>
            <pc:docMk/>
            <pc:sldMk cId="668435284" sldId="284"/>
            <ac:spMk id="44" creationId="{0D2A16A1-9DBD-430F-4CDB-CD1D7BAF7137}"/>
          </ac:spMkLst>
        </pc:spChg>
        <pc:spChg chg="mod">
          <ac:chgData name="Song, Jingxuan" userId="d0f1591b-3c4f-4295-b856-1aa60a8beccf" providerId="ADAL" clId="{FE9420E0-0DD0-D94A-9CDD-D0BBF530B6A4}" dt="2022-12-08T13:08:49.597" v="1190"/>
          <ac:spMkLst>
            <pc:docMk/>
            <pc:sldMk cId="668435284" sldId="284"/>
            <ac:spMk id="45" creationId="{B6D2BB41-C65D-B4AC-B4AD-DD767D14D079}"/>
          </ac:spMkLst>
        </pc:spChg>
        <pc:spChg chg="mod">
          <ac:chgData name="Song, Jingxuan" userId="d0f1591b-3c4f-4295-b856-1aa60a8beccf" providerId="ADAL" clId="{FE9420E0-0DD0-D94A-9CDD-D0BBF530B6A4}" dt="2022-12-08T13:08:49.597" v="1190"/>
          <ac:spMkLst>
            <pc:docMk/>
            <pc:sldMk cId="668435284" sldId="284"/>
            <ac:spMk id="46" creationId="{1AFD9804-AA3C-CB5F-AAD5-E355FDA8D7F1}"/>
          </ac:spMkLst>
        </pc:spChg>
        <pc:grpChg chg="add del mod">
          <ac:chgData name="Song, Jingxuan" userId="d0f1591b-3c4f-4295-b856-1aa60a8beccf" providerId="ADAL" clId="{FE9420E0-0DD0-D94A-9CDD-D0BBF530B6A4}" dt="2022-12-08T09:38:31.310" v="319" actId="478"/>
          <ac:grpSpMkLst>
            <pc:docMk/>
            <pc:sldMk cId="668435284" sldId="284"/>
            <ac:grpSpMk id="3" creationId="{3ECCA67C-6899-5208-6E81-2B4F941B8F52}"/>
          </ac:grpSpMkLst>
        </pc:grpChg>
        <pc:grpChg chg="del">
          <ac:chgData name="Song, Jingxuan" userId="d0f1591b-3c4f-4295-b856-1aa60a8beccf" providerId="ADAL" clId="{FE9420E0-0DD0-D94A-9CDD-D0BBF530B6A4}" dt="2022-12-08T13:08:49.070" v="1189" actId="478"/>
          <ac:grpSpMkLst>
            <pc:docMk/>
            <pc:sldMk cId="668435284" sldId="284"/>
            <ac:grpSpMk id="7" creationId="{B36E66F2-87D2-9930-F767-7FE574D08965}"/>
          </ac:grpSpMkLst>
        </pc:grpChg>
        <pc:grpChg chg="add mod">
          <ac:chgData name="Song, Jingxuan" userId="d0f1591b-3c4f-4295-b856-1aa60a8beccf" providerId="ADAL" clId="{FE9420E0-0DD0-D94A-9CDD-D0BBF530B6A4}" dt="2022-12-08T09:38:31.898" v="320"/>
          <ac:grpSpMkLst>
            <pc:docMk/>
            <pc:sldMk cId="668435284" sldId="284"/>
            <ac:grpSpMk id="21" creationId="{CEA889B9-BB8B-C578-75B8-B56F86329F3C}"/>
          </ac:grpSpMkLst>
        </pc:grpChg>
        <pc:grpChg chg="add mod">
          <ac:chgData name="Song, Jingxuan" userId="d0f1591b-3c4f-4295-b856-1aa60a8beccf" providerId="ADAL" clId="{FE9420E0-0DD0-D94A-9CDD-D0BBF530B6A4}" dt="2022-12-08T13:08:49.597" v="1190"/>
          <ac:grpSpMkLst>
            <pc:docMk/>
            <pc:sldMk cId="668435284" sldId="284"/>
            <ac:grpSpMk id="34" creationId="{A33D3991-E347-80BB-E11D-52AC247F6247}"/>
          </ac:grpSpMkLst>
        </pc:grpChg>
      </pc:sldChg>
      <pc:sldChg chg="addSp delSp modSp mod">
        <pc:chgData name="Song, Jingxuan" userId="d0f1591b-3c4f-4295-b856-1aa60a8beccf" providerId="ADAL" clId="{FE9420E0-0DD0-D94A-9CDD-D0BBF530B6A4}" dt="2022-12-08T15:35:41" v="1733"/>
        <pc:sldMkLst>
          <pc:docMk/>
          <pc:sldMk cId="2914620613" sldId="286"/>
        </pc:sldMkLst>
        <pc:spChg chg="del">
          <ac:chgData name="Song, Jingxuan" userId="d0f1591b-3c4f-4295-b856-1aa60a8beccf" providerId="ADAL" clId="{FE9420E0-0DD0-D94A-9CDD-D0BBF530B6A4}" dt="2022-12-08T15:35:40.246" v="1732" actId="478"/>
          <ac:spMkLst>
            <pc:docMk/>
            <pc:sldMk cId="2914620613" sldId="286"/>
            <ac:spMk id="2" creationId="{AB1AF854-F4D0-604F-C8C9-DDFBF5E3627A}"/>
          </ac:spMkLst>
        </pc:spChg>
        <pc:spChg chg="mod">
          <ac:chgData name="Song, Jingxuan" userId="d0f1591b-3c4f-4295-b856-1aa60a8beccf" providerId="ADAL" clId="{FE9420E0-0DD0-D94A-9CDD-D0BBF530B6A4}" dt="2022-12-08T09:33:06.341" v="290"/>
          <ac:spMkLst>
            <pc:docMk/>
            <pc:sldMk cId="2914620613" sldId="286"/>
            <ac:spMk id="4" creationId="{BB6F8B9C-1A1C-6B94-08FA-800F7D5B1128}"/>
          </ac:spMkLst>
        </pc:spChg>
        <pc:spChg chg="mod">
          <ac:chgData name="Song, Jingxuan" userId="d0f1591b-3c4f-4295-b856-1aa60a8beccf" providerId="ADAL" clId="{FE9420E0-0DD0-D94A-9CDD-D0BBF530B6A4}" dt="2022-12-08T09:33:06.341" v="290"/>
          <ac:spMkLst>
            <pc:docMk/>
            <pc:sldMk cId="2914620613" sldId="286"/>
            <ac:spMk id="8" creationId="{166414E0-B140-7F84-E78F-62D7E88C0169}"/>
          </ac:spMkLst>
        </pc:spChg>
        <pc:spChg chg="mod">
          <ac:chgData name="Song, Jingxuan" userId="d0f1591b-3c4f-4295-b856-1aa60a8beccf" providerId="ADAL" clId="{FE9420E0-0DD0-D94A-9CDD-D0BBF530B6A4}" dt="2022-12-08T09:33:06.341" v="290"/>
          <ac:spMkLst>
            <pc:docMk/>
            <pc:sldMk cId="2914620613" sldId="286"/>
            <ac:spMk id="9" creationId="{FD9305E6-4835-B235-9E42-A14612F5C7C7}"/>
          </ac:spMkLst>
        </pc:spChg>
        <pc:spChg chg="mod">
          <ac:chgData name="Song, Jingxuan" userId="d0f1591b-3c4f-4295-b856-1aa60a8beccf" providerId="ADAL" clId="{FE9420E0-0DD0-D94A-9CDD-D0BBF530B6A4}" dt="2022-12-08T09:33:06.341" v="290"/>
          <ac:spMkLst>
            <pc:docMk/>
            <pc:sldMk cId="2914620613" sldId="286"/>
            <ac:spMk id="10" creationId="{9039DBD1-2C62-CCAD-F234-96B5AE39E1C4}"/>
          </ac:spMkLst>
        </pc:spChg>
        <pc:spChg chg="mod">
          <ac:chgData name="Song, Jingxuan" userId="d0f1591b-3c4f-4295-b856-1aa60a8beccf" providerId="ADAL" clId="{FE9420E0-0DD0-D94A-9CDD-D0BBF530B6A4}" dt="2022-12-08T09:33:06.341" v="290"/>
          <ac:spMkLst>
            <pc:docMk/>
            <pc:sldMk cId="2914620613" sldId="286"/>
            <ac:spMk id="11" creationId="{BB258145-EA78-5833-9E91-7B552CECB4A6}"/>
          </ac:spMkLst>
        </pc:spChg>
        <pc:spChg chg="mod">
          <ac:chgData name="Song, Jingxuan" userId="d0f1591b-3c4f-4295-b856-1aa60a8beccf" providerId="ADAL" clId="{FE9420E0-0DD0-D94A-9CDD-D0BBF530B6A4}" dt="2022-12-08T09:33:06.341" v="290"/>
          <ac:spMkLst>
            <pc:docMk/>
            <pc:sldMk cId="2914620613" sldId="286"/>
            <ac:spMk id="12" creationId="{E7E946AA-BE29-A742-6003-46608A3D892A}"/>
          </ac:spMkLst>
        </pc:spChg>
        <pc:spChg chg="mod">
          <ac:chgData name="Song, Jingxuan" userId="d0f1591b-3c4f-4295-b856-1aa60a8beccf" providerId="ADAL" clId="{FE9420E0-0DD0-D94A-9CDD-D0BBF530B6A4}" dt="2022-12-08T09:33:06.341" v="290"/>
          <ac:spMkLst>
            <pc:docMk/>
            <pc:sldMk cId="2914620613" sldId="286"/>
            <ac:spMk id="13" creationId="{B0BF8454-10D2-4991-7AAF-2DD4339A430A}"/>
          </ac:spMkLst>
        </pc:spChg>
        <pc:spChg chg="mod">
          <ac:chgData name="Song, Jingxuan" userId="d0f1591b-3c4f-4295-b856-1aa60a8beccf" providerId="ADAL" clId="{FE9420E0-0DD0-D94A-9CDD-D0BBF530B6A4}" dt="2022-12-08T09:33:06.341" v="290"/>
          <ac:spMkLst>
            <pc:docMk/>
            <pc:sldMk cId="2914620613" sldId="286"/>
            <ac:spMk id="14" creationId="{04429AFF-331B-A372-0A57-067E16EBB32E}"/>
          </ac:spMkLst>
        </pc:spChg>
        <pc:spChg chg="mod">
          <ac:chgData name="Song, Jingxuan" userId="d0f1591b-3c4f-4295-b856-1aa60a8beccf" providerId="ADAL" clId="{FE9420E0-0DD0-D94A-9CDD-D0BBF530B6A4}" dt="2022-12-08T09:33:06.341" v="290"/>
          <ac:spMkLst>
            <pc:docMk/>
            <pc:sldMk cId="2914620613" sldId="286"/>
            <ac:spMk id="15" creationId="{A24FF669-45E5-F52C-4C43-14F30C4746DD}"/>
          </ac:spMkLst>
        </pc:spChg>
        <pc:spChg chg="mod">
          <ac:chgData name="Song, Jingxuan" userId="d0f1591b-3c4f-4295-b856-1aa60a8beccf" providerId="ADAL" clId="{FE9420E0-0DD0-D94A-9CDD-D0BBF530B6A4}" dt="2022-12-08T09:33:06.341" v="290"/>
          <ac:spMkLst>
            <pc:docMk/>
            <pc:sldMk cId="2914620613" sldId="286"/>
            <ac:spMk id="16" creationId="{505A2EDE-6807-7EC8-BE01-E42EB8FC7318}"/>
          </ac:spMkLst>
        </pc:spChg>
        <pc:spChg chg="mod">
          <ac:chgData name="Song, Jingxuan" userId="d0f1591b-3c4f-4295-b856-1aa60a8beccf" providerId="ADAL" clId="{FE9420E0-0DD0-D94A-9CDD-D0BBF530B6A4}" dt="2022-12-08T09:33:06.341" v="290"/>
          <ac:spMkLst>
            <pc:docMk/>
            <pc:sldMk cId="2914620613" sldId="286"/>
            <ac:spMk id="17" creationId="{EF899D07-A5CB-A83D-21BC-BDDABC79379D}"/>
          </ac:spMkLst>
        </pc:spChg>
        <pc:spChg chg="mod">
          <ac:chgData name="Song, Jingxuan" userId="d0f1591b-3c4f-4295-b856-1aa60a8beccf" providerId="ADAL" clId="{FE9420E0-0DD0-D94A-9CDD-D0BBF530B6A4}" dt="2022-12-08T09:33:06.341" v="290"/>
          <ac:spMkLst>
            <pc:docMk/>
            <pc:sldMk cId="2914620613" sldId="286"/>
            <ac:spMk id="18" creationId="{1E641771-9ECE-23B3-20B8-7CE97228C2E6}"/>
          </ac:spMkLst>
        </pc:spChg>
        <pc:spChg chg="mod">
          <ac:chgData name="Song, Jingxuan" userId="d0f1591b-3c4f-4295-b856-1aa60a8beccf" providerId="ADAL" clId="{FE9420E0-0DD0-D94A-9CDD-D0BBF530B6A4}" dt="2022-12-08T09:37:42.887" v="310"/>
          <ac:spMkLst>
            <pc:docMk/>
            <pc:sldMk cId="2914620613" sldId="286"/>
            <ac:spMk id="20" creationId="{215BB953-FB9D-525D-765D-D44A8C9DAF2C}"/>
          </ac:spMkLst>
        </pc:spChg>
        <pc:spChg chg="mod">
          <ac:chgData name="Song, Jingxuan" userId="d0f1591b-3c4f-4295-b856-1aa60a8beccf" providerId="ADAL" clId="{FE9420E0-0DD0-D94A-9CDD-D0BBF530B6A4}" dt="2022-12-08T09:37:42.887" v="310"/>
          <ac:spMkLst>
            <pc:docMk/>
            <pc:sldMk cId="2914620613" sldId="286"/>
            <ac:spMk id="21" creationId="{C2DA39A8-DADF-250A-FB23-FA54A9C1091F}"/>
          </ac:spMkLst>
        </pc:spChg>
        <pc:spChg chg="mod">
          <ac:chgData name="Song, Jingxuan" userId="d0f1591b-3c4f-4295-b856-1aa60a8beccf" providerId="ADAL" clId="{FE9420E0-0DD0-D94A-9CDD-D0BBF530B6A4}" dt="2022-12-08T09:37:42.887" v="310"/>
          <ac:spMkLst>
            <pc:docMk/>
            <pc:sldMk cId="2914620613" sldId="286"/>
            <ac:spMk id="22" creationId="{CF4B085E-68C9-252E-51C6-887C76EC254C}"/>
          </ac:spMkLst>
        </pc:spChg>
        <pc:spChg chg="mod">
          <ac:chgData name="Song, Jingxuan" userId="d0f1591b-3c4f-4295-b856-1aa60a8beccf" providerId="ADAL" clId="{FE9420E0-0DD0-D94A-9CDD-D0BBF530B6A4}" dt="2022-12-08T09:37:42.887" v="310"/>
          <ac:spMkLst>
            <pc:docMk/>
            <pc:sldMk cId="2914620613" sldId="286"/>
            <ac:spMk id="23" creationId="{93D153F5-6C4D-7BBC-AAA4-2D241EAAE03E}"/>
          </ac:spMkLst>
        </pc:spChg>
        <pc:spChg chg="mod">
          <ac:chgData name="Song, Jingxuan" userId="d0f1591b-3c4f-4295-b856-1aa60a8beccf" providerId="ADAL" clId="{FE9420E0-0DD0-D94A-9CDD-D0BBF530B6A4}" dt="2022-12-08T09:37:42.887" v="310"/>
          <ac:spMkLst>
            <pc:docMk/>
            <pc:sldMk cId="2914620613" sldId="286"/>
            <ac:spMk id="24" creationId="{0DBACEF5-1BC3-7A7A-13F0-78EB9C677B6B}"/>
          </ac:spMkLst>
        </pc:spChg>
        <pc:spChg chg="mod">
          <ac:chgData name="Song, Jingxuan" userId="d0f1591b-3c4f-4295-b856-1aa60a8beccf" providerId="ADAL" clId="{FE9420E0-0DD0-D94A-9CDD-D0BBF530B6A4}" dt="2022-12-08T09:37:42.887" v="310"/>
          <ac:spMkLst>
            <pc:docMk/>
            <pc:sldMk cId="2914620613" sldId="286"/>
            <ac:spMk id="25" creationId="{593FC5AF-F6A9-CB77-F8E2-AD438BE3345B}"/>
          </ac:spMkLst>
        </pc:spChg>
        <pc:spChg chg="mod">
          <ac:chgData name="Song, Jingxuan" userId="d0f1591b-3c4f-4295-b856-1aa60a8beccf" providerId="ADAL" clId="{FE9420E0-0DD0-D94A-9CDD-D0BBF530B6A4}" dt="2022-12-08T09:37:42.887" v="310"/>
          <ac:spMkLst>
            <pc:docMk/>
            <pc:sldMk cId="2914620613" sldId="286"/>
            <ac:spMk id="26" creationId="{D6255131-8BB7-F05C-2928-B7894CBAA2A8}"/>
          </ac:spMkLst>
        </pc:spChg>
        <pc:spChg chg="mod">
          <ac:chgData name="Song, Jingxuan" userId="d0f1591b-3c4f-4295-b856-1aa60a8beccf" providerId="ADAL" clId="{FE9420E0-0DD0-D94A-9CDD-D0BBF530B6A4}" dt="2022-12-08T09:37:42.887" v="310"/>
          <ac:spMkLst>
            <pc:docMk/>
            <pc:sldMk cId="2914620613" sldId="286"/>
            <ac:spMk id="27" creationId="{4C747168-87BE-D9CE-2947-895CBA427DEA}"/>
          </ac:spMkLst>
        </pc:spChg>
        <pc:spChg chg="mod">
          <ac:chgData name="Song, Jingxuan" userId="d0f1591b-3c4f-4295-b856-1aa60a8beccf" providerId="ADAL" clId="{FE9420E0-0DD0-D94A-9CDD-D0BBF530B6A4}" dt="2022-12-08T09:37:42.887" v="310"/>
          <ac:spMkLst>
            <pc:docMk/>
            <pc:sldMk cId="2914620613" sldId="286"/>
            <ac:spMk id="28" creationId="{F4DC64CE-0EF8-19F9-1BA3-E68A025878D2}"/>
          </ac:spMkLst>
        </pc:spChg>
        <pc:spChg chg="mod">
          <ac:chgData name="Song, Jingxuan" userId="d0f1591b-3c4f-4295-b856-1aa60a8beccf" providerId="ADAL" clId="{FE9420E0-0DD0-D94A-9CDD-D0BBF530B6A4}" dt="2022-12-08T09:37:42.887" v="310"/>
          <ac:spMkLst>
            <pc:docMk/>
            <pc:sldMk cId="2914620613" sldId="286"/>
            <ac:spMk id="29" creationId="{717EF1AC-A611-D305-2872-1AE2B39CD698}"/>
          </ac:spMkLst>
        </pc:spChg>
        <pc:spChg chg="mod">
          <ac:chgData name="Song, Jingxuan" userId="d0f1591b-3c4f-4295-b856-1aa60a8beccf" providerId="ADAL" clId="{FE9420E0-0DD0-D94A-9CDD-D0BBF530B6A4}" dt="2022-12-08T09:37:42.887" v="310"/>
          <ac:spMkLst>
            <pc:docMk/>
            <pc:sldMk cId="2914620613" sldId="286"/>
            <ac:spMk id="30" creationId="{A0969E7E-A737-407A-6C54-11D28EF0DD03}"/>
          </ac:spMkLst>
        </pc:spChg>
        <pc:spChg chg="mod">
          <ac:chgData name="Song, Jingxuan" userId="d0f1591b-3c4f-4295-b856-1aa60a8beccf" providerId="ADAL" clId="{FE9420E0-0DD0-D94A-9CDD-D0BBF530B6A4}" dt="2022-12-08T09:37:42.887" v="310"/>
          <ac:spMkLst>
            <pc:docMk/>
            <pc:sldMk cId="2914620613" sldId="286"/>
            <ac:spMk id="31" creationId="{BF9EA0B6-34C8-B288-137D-94817674F60A}"/>
          </ac:spMkLst>
        </pc:spChg>
        <pc:spChg chg="mod">
          <ac:chgData name="Song, Jingxuan" userId="d0f1591b-3c4f-4295-b856-1aa60a8beccf" providerId="ADAL" clId="{FE9420E0-0DD0-D94A-9CDD-D0BBF530B6A4}" dt="2022-12-08T13:08:14.061" v="1180"/>
          <ac:spMkLst>
            <pc:docMk/>
            <pc:sldMk cId="2914620613" sldId="286"/>
            <ac:spMk id="46" creationId="{F27E211E-A459-E1C3-8A0F-146AED73C9C3}"/>
          </ac:spMkLst>
        </pc:spChg>
        <pc:spChg chg="mod">
          <ac:chgData name="Song, Jingxuan" userId="d0f1591b-3c4f-4295-b856-1aa60a8beccf" providerId="ADAL" clId="{FE9420E0-0DD0-D94A-9CDD-D0BBF530B6A4}" dt="2022-12-08T13:08:14.061" v="1180"/>
          <ac:spMkLst>
            <pc:docMk/>
            <pc:sldMk cId="2914620613" sldId="286"/>
            <ac:spMk id="47" creationId="{648F0A28-9027-D32F-AD94-BB362593A477}"/>
          </ac:spMkLst>
        </pc:spChg>
        <pc:spChg chg="mod">
          <ac:chgData name="Song, Jingxuan" userId="d0f1591b-3c4f-4295-b856-1aa60a8beccf" providerId="ADAL" clId="{FE9420E0-0DD0-D94A-9CDD-D0BBF530B6A4}" dt="2022-12-08T13:08:14.061" v="1180"/>
          <ac:spMkLst>
            <pc:docMk/>
            <pc:sldMk cId="2914620613" sldId="286"/>
            <ac:spMk id="48" creationId="{A1605E91-516F-0FCD-573B-E70E6E6CAFD4}"/>
          </ac:spMkLst>
        </pc:spChg>
        <pc:spChg chg="mod">
          <ac:chgData name="Song, Jingxuan" userId="d0f1591b-3c4f-4295-b856-1aa60a8beccf" providerId="ADAL" clId="{FE9420E0-0DD0-D94A-9CDD-D0BBF530B6A4}" dt="2022-12-08T13:08:14.061" v="1180"/>
          <ac:spMkLst>
            <pc:docMk/>
            <pc:sldMk cId="2914620613" sldId="286"/>
            <ac:spMk id="49" creationId="{EE6E0D46-37B6-3C5D-07F1-D75EB48BC8B3}"/>
          </ac:spMkLst>
        </pc:spChg>
        <pc:spChg chg="mod">
          <ac:chgData name="Song, Jingxuan" userId="d0f1591b-3c4f-4295-b856-1aa60a8beccf" providerId="ADAL" clId="{FE9420E0-0DD0-D94A-9CDD-D0BBF530B6A4}" dt="2022-12-08T13:08:14.061" v="1180"/>
          <ac:spMkLst>
            <pc:docMk/>
            <pc:sldMk cId="2914620613" sldId="286"/>
            <ac:spMk id="50" creationId="{F33FFA30-FB9B-38BA-6894-6591DAFF773F}"/>
          </ac:spMkLst>
        </pc:spChg>
        <pc:spChg chg="mod">
          <ac:chgData name="Song, Jingxuan" userId="d0f1591b-3c4f-4295-b856-1aa60a8beccf" providerId="ADAL" clId="{FE9420E0-0DD0-D94A-9CDD-D0BBF530B6A4}" dt="2022-12-08T13:08:14.061" v="1180"/>
          <ac:spMkLst>
            <pc:docMk/>
            <pc:sldMk cId="2914620613" sldId="286"/>
            <ac:spMk id="51" creationId="{3A2405F9-811C-2091-2624-17580849F58B}"/>
          </ac:spMkLst>
        </pc:spChg>
        <pc:spChg chg="mod">
          <ac:chgData name="Song, Jingxuan" userId="d0f1591b-3c4f-4295-b856-1aa60a8beccf" providerId="ADAL" clId="{FE9420E0-0DD0-D94A-9CDD-D0BBF530B6A4}" dt="2022-12-08T13:08:14.061" v="1180"/>
          <ac:spMkLst>
            <pc:docMk/>
            <pc:sldMk cId="2914620613" sldId="286"/>
            <ac:spMk id="52" creationId="{750BA321-3ABE-4876-103D-4425E0ACF212}"/>
          </ac:spMkLst>
        </pc:spChg>
        <pc:spChg chg="mod">
          <ac:chgData name="Song, Jingxuan" userId="d0f1591b-3c4f-4295-b856-1aa60a8beccf" providerId="ADAL" clId="{FE9420E0-0DD0-D94A-9CDD-D0BBF530B6A4}" dt="2022-12-08T13:08:14.061" v="1180"/>
          <ac:spMkLst>
            <pc:docMk/>
            <pc:sldMk cId="2914620613" sldId="286"/>
            <ac:spMk id="53" creationId="{ECE751A6-13A6-1E56-BBC1-ED3F7E98DB86}"/>
          </ac:spMkLst>
        </pc:spChg>
        <pc:spChg chg="mod">
          <ac:chgData name="Song, Jingxuan" userId="d0f1591b-3c4f-4295-b856-1aa60a8beccf" providerId="ADAL" clId="{FE9420E0-0DD0-D94A-9CDD-D0BBF530B6A4}" dt="2022-12-08T13:08:14.061" v="1180"/>
          <ac:spMkLst>
            <pc:docMk/>
            <pc:sldMk cId="2914620613" sldId="286"/>
            <ac:spMk id="54" creationId="{193085A2-805F-52C3-195B-FAD1877A4405}"/>
          </ac:spMkLst>
        </pc:spChg>
        <pc:spChg chg="mod">
          <ac:chgData name="Song, Jingxuan" userId="d0f1591b-3c4f-4295-b856-1aa60a8beccf" providerId="ADAL" clId="{FE9420E0-0DD0-D94A-9CDD-D0BBF530B6A4}" dt="2022-12-08T13:08:14.061" v="1180"/>
          <ac:spMkLst>
            <pc:docMk/>
            <pc:sldMk cId="2914620613" sldId="286"/>
            <ac:spMk id="55" creationId="{CCA4C28A-EDA5-C4C0-9174-8B3F078CD7F1}"/>
          </ac:spMkLst>
        </pc:spChg>
        <pc:spChg chg="mod">
          <ac:chgData name="Song, Jingxuan" userId="d0f1591b-3c4f-4295-b856-1aa60a8beccf" providerId="ADAL" clId="{FE9420E0-0DD0-D94A-9CDD-D0BBF530B6A4}" dt="2022-12-08T13:08:14.061" v="1180"/>
          <ac:spMkLst>
            <pc:docMk/>
            <pc:sldMk cId="2914620613" sldId="286"/>
            <ac:spMk id="56" creationId="{1969A637-4D71-5AD4-DA67-6A12D36018AF}"/>
          </ac:spMkLst>
        </pc:spChg>
        <pc:spChg chg="mod">
          <ac:chgData name="Song, Jingxuan" userId="d0f1591b-3c4f-4295-b856-1aa60a8beccf" providerId="ADAL" clId="{FE9420E0-0DD0-D94A-9CDD-D0BBF530B6A4}" dt="2022-12-08T13:08:14.061" v="1180"/>
          <ac:spMkLst>
            <pc:docMk/>
            <pc:sldMk cId="2914620613" sldId="286"/>
            <ac:spMk id="57" creationId="{897CB16F-9524-0B42-432D-BCAADDD5EB6B}"/>
          </ac:spMkLst>
        </pc:spChg>
        <pc:spChg chg="add mod">
          <ac:chgData name="Song, Jingxuan" userId="d0f1591b-3c4f-4295-b856-1aa60a8beccf" providerId="ADAL" clId="{FE9420E0-0DD0-D94A-9CDD-D0BBF530B6A4}" dt="2022-12-08T15:35:41" v="1733"/>
          <ac:spMkLst>
            <pc:docMk/>
            <pc:sldMk cId="2914620613" sldId="286"/>
            <ac:spMk id="58" creationId="{E5478547-5370-E124-ACF0-918B9449D29A}"/>
          </ac:spMkLst>
        </pc:spChg>
        <pc:grpChg chg="add del mod">
          <ac:chgData name="Song, Jingxuan" userId="d0f1591b-3c4f-4295-b856-1aa60a8beccf" providerId="ADAL" clId="{FE9420E0-0DD0-D94A-9CDD-D0BBF530B6A4}" dt="2022-12-08T09:37:42.102" v="309" actId="478"/>
          <ac:grpSpMkLst>
            <pc:docMk/>
            <pc:sldMk cId="2914620613" sldId="286"/>
            <ac:grpSpMk id="3" creationId="{E5B2E7B7-2EBE-C6E6-33EF-AC35D817A01E}"/>
          </ac:grpSpMkLst>
        </pc:grpChg>
        <pc:grpChg chg="add mod">
          <ac:chgData name="Song, Jingxuan" userId="d0f1591b-3c4f-4295-b856-1aa60a8beccf" providerId="ADAL" clId="{FE9420E0-0DD0-D94A-9CDD-D0BBF530B6A4}" dt="2022-12-08T09:37:42.887" v="310"/>
          <ac:grpSpMkLst>
            <pc:docMk/>
            <pc:sldMk cId="2914620613" sldId="286"/>
            <ac:grpSpMk id="19" creationId="{A7BDF851-66C3-0A98-E9C0-16CA8A3561F1}"/>
          </ac:grpSpMkLst>
        </pc:grpChg>
        <pc:grpChg chg="del">
          <ac:chgData name="Song, Jingxuan" userId="d0f1591b-3c4f-4295-b856-1aa60a8beccf" providerId="ADAL" clId="{FE9420E0-0DD0-D94A-9CDD-D0BBF530B6A4}" dt="2022-12-08T13:08:13.527" v="1179" actId="478"/>
          <ac:grpSpMkLst>
            <pc:docMk/>
            <pc:sldMk cId="2914620613" sldId="286"/>
            <ac:grpSpMk id="32" creationId="{DF2E97A8-401A-D9E2-7E1A-65E04858A799}"/>
          </ac:grpSpMkLst>
        </pc:grpChg>
        <pc:grpChg chg="add mod">
          <ac:chgData name="Song, Jingxuan" userId="d0f1591b-3c4f-4295-b856-1aa60a8beccf" providerId="ADAL" clId="{FE9420E0-0DD0-D94A-9CDD-D0BBF530B6A4}" dt="2022-12-08T13:08:14.061" v="1180"/>
          <ac:grpSpMkLst>
            <pc:docMk/>
            <pc:sldMk cId="2914620613" sldId="286"/>
            <ac:grpSpMk id="45" creationId="{A3ABF927-16E8-C8ED-498F-2E17C71C8652}"/>
          </ac:grpSpMkLst>
        </pc:grpChg>
      </pc:sldChg>
      <pc:sldChg chg="addSp delSp modSp del mod modShow">
        <pc:chgData name="Song, Jingxuan" userId="d0f1591b-3c4f-4295-b856-1aa60a8beccf" providerId="ADAL" clId="{FE9420E0-0DD0-D94A-9CDD-D0BBF530B6A4}" dt="2022-12-08T20:16:32.746" v="3784" actId="2696"/>
        <pc:sldMkLst>
          <pc:docMk/>
          <pc:sldMk cId="2682568470" sldId="287"/>
        </pc:sldMkLst>
        <pc:spChg chg="mod">
          <ac:chgData name="Song, Jingxuan" userId="d0f1591b-3c4f-4295-b856-1aa60a8beccf" providerId="ADAL" clId="{FE9420E0-0DD0-D94A-9CDD-D0BBF530B6A4}" dt="2022-12-08T15:35:05.214" v="1713" actId="20577"/>
          <ac:spMkLst>
            <pc:docMk/>
            <pc:sldMk cId="2682568470" sldId="287"/>
            <ac:spMk id="2" creationId="{5E58FF66-1500-1A1D-9325-DCCF3B691A63}"/>
          </ac:spMkLst>
        </pc:spChg>
        <pc:spChg chg="mod">
          <ac:chgData name="Song, Jingxuan" userId="d0f1591b-3c4f-4295-b856-1aa60a8beccf" providerId="ADAL" clId="{FE9420E0-0DD0-D94A-9CDD-D0BBF530B6A4}" dt="2022-12-08T09:33:12.264" v="292"/>
          <ac:spMkLst>
            <pc:docMk/>
            <pc:sldMk cId="2682568470" sldId="287"/>
            <ac:spMk id="6" creationId="{0DA8810B-CEA4-9B4D-4BC4-8FAC8C859AF0}"/>
          </ac:spMkLst>
        </pc:spChg>
        <pc:spChg chg="mod">
          <ac:chgData name="Song, Jingxuan" userId="d0f1591b-3c4f-4295-b856-1aa60a8beccf" providerId="ADAL" clId="{FE9420E0-0DD0-D94A-9CDD-D0BBF530B6A4}" dt="2022-12-08T09:33:12.264" v="292"/>
          <ac:spMkLst>
            <pc:docMk/>
            <pc:sldMk cId="2682568470" sldId="287"/>
            <ac:spMk id="8" creationId="{B8025778-A10C-FC7D-8163-B10226F6CCF8}"/>
          </ac:spMkLst>
        </pc:spChg>
        <pc:spChg chg="mod">
          <ac:chgData name="Song, Jingxuan" userId="d0f1591b-3c4f-4295-b856-1aa60a8beccf" providerId="ADAL" clId="{FE9420E0-0DD0-D94A-9CDD-D0BBF530B6A4}" dt="2022-12-08T09:33:12.264" v="292"/>
          <ac:spMkLst>
            <pc:docMk/>
            <pc:sldMk cId="2682568470" sldId="287"/>
            <ac:spMk id="9" creationId="{D25EC901-43D1-1200-06C6-1A181F2796D5}"/>
          </ac:spMkLst>
        </pc:spChg>
        <pc:spChg chg="mod">
          <ac:chgData name="Song, Jingxuan" userId="d0f1591b-3c4f-4295-b856-1aa60a8beccf" providerId="ADAL" clId="{FE9420E0-0DD0-D94A-9CDD-D0BBF530B6A4}" dt="2022-12-08T09:33:12.264" v="292"/>
          <ac:spMkLst>
            <pc:docMk/>
            <pc:sldMk cId="2682568470" sldId="287"/>
            <ac:spMk id="10" creationId="{664D38D7-993A-3423-ECA8-EEEF458A3699}"/>
          </ac:spMkLst>
        </pc:spChg>
        <pc:spChg chg="mod">
          <ac:chgData name="Song, Jingxuan" userId="d0f1591b-3c4f-4295-b856-1aa60a8beccf" providerId="ADAL" clId="{FE9420E0-0DD0-D94A-9CDD-D0BBF530B6A4}" dt="2022-12-08T09:33:12.264" v="292"/>
          <ac:spMkLst>
            <pc:docMk/>
            <pc:sldMk cId="2682568470" sldId="287"/>
            <ac:spMk id="11" creationId="{9B1AC53C-3947-290E-02CB-89CFF884D5C3}"/>
          </ac:spMkLst>
        </pc:spChg>
        <pc:spChg chg="mod">
          <ac:chgData name="Song, Jingxuan" userId="d0f1591b-3c4f-4295-b856-1aa60a8beccf" providerId="ADAL" clId="{FE9420E0-0DD0-D94A-9CDD-D0BBF530B6A4}" dt="2022-12-08T09:33:12.264" v="292"/>
          <ac:spMkLst>
            <pc:docMk/>
            <pc:sldMk cId="2682568470" sldId="287"/>
            <ac:spMk id="12" creationId="{4C26DD51-05B7-724B-CF58-6BB0478BFBCD}"/>
          </ac:spMkLst>
        </pc:spChg>
        <pc:spChg chg="mod">
          <ac:chgData name="Song, Jingxuan" userId="d0f1591b-3c4f-4295-b856-1aa60a8beccf" providerId="ADAL" clId="{FE9420E0-0DD0-D94A-9CDD-D0BBF530B6A4}" dt="2022-12-08T09:33:12.264" v="292"/>
          <ac:spMkLst>
            <pc:docMk/>
            <pc:sldMk cId="2682568470" sldId="287"/>
            <ac:spMk id="13" creationId="{9D29B3AC-C1A1-B931-E251-1CA72AF6E6A5}"/>
          </ac:spMkLst>
        </pc:spChg>
        <pc:spChg chg="mod">
          <ac:chgData name="Song, Jingxuan" userId="d0f1591b-3c4f-4295-b856-1aa60a8beccf" providerId="ADAL" clId="{FE9420E0-0DD0-D94A-9CDD-D0BBF530B6A4}" dt="2022-12-08T09:33:12.264" v="292"/>
          <ac:spMkLst>
            <pc:docMk/>
            <pc:sldMk cId="2682568470" sldId="287"/>
            <ac:spMk id="14" creationId="{0B645AF5-8489-43FE-8F16-0522F96C2FFA}"/>
          </ac:spMkLst>
        </pc:spChg>
        <pc:spChg chg="mod">
          <ac:chgData name="Song, Jingxuan" userId="d0f1591b-3c4f-4295-b856-1aa60a8beccf" providerId="ADAL" clId="{FE9420E0-0DD0-D94A-9CDD-D0BBF530B6A4}" dt="2022-12-08T09:33:12.264" v="292"/>
          <ac:spMkLst>
            <pc:docMk/>
            <pc:sldMk cId="2682568470" sldId="287"/>
            <ac:spMk id="15" creationId="{B528F5C8-2B87-1AF2-1634-CCC133FDFB46}"/>
          </ac:spMkLst>
        </pc:spChg>
        <pc:spChg chg="mod">
          <ac:chgData name="Song, Jingxuan" userId="d0f1591b-3c4f-4295-b856-1aa60a8beccf" providerId="ADAL" clId="{FE9420E0-0DD0-D94A-9CDD-D0BBF530B6A4}" dt="2022-12-08T09:33:12.264" v="292"/>
          <ac:spMkLst>
            <pc:docMk/>
            <pc:sldMk cId="2682568470" sldId="287"/>
            <ac:spMk id="16" creationId="{2095A42A-136B-1581-1E4D-3343064F58C2}"/>
          </ac:spMkLst>
        </pc:spChg>
        <pc:spChg chg="mod">
          <ac:chgData name="Song, Jingxuan" userId="d0f1591b-3c4f-4295-b856-1aa60a8beccf" providerId="ADAL" clId="{FE9420E0-0DD0-D94A-9CDD-D0BBF530B6A4}" dt="2022-12-08T09:33:12.264" v="292"/>
          <ac:spMkLst>
            <pc:docMk/>
            <pc:sldMk cId="2682568470" sldId="287"/>
            <ac:spMk id="17" creationId="{F42139C4-F23D-AC47-455F-0D1625DD71B9}"/>
          </ac:spMkLst>
        </pc:spChg>
        <pc:spChg chg="mod">
          <ac:chgData name="Song, Jingxuan" userId="d0f1591b-3c4f-4295-b856-1aa60a8beccf" providerId="ADAL" clId="{FE9420E0-0DD0-D94A-9CDD-D0BBF530B6A4}" dt="2022-12-08T09:33:12.264" v="292"/>
          <ac:spMkLst>
            <pc:docMk/>
            <pc:sldMk cId="2682568470" sldId="287"/>
            <ac:spMk id="18" creationId="{A99E0DB0-DA9C-3AF8-B3CE-F49E01F32AA2}"/>
          </ac:spMkLst>
        </pc:spChg>
        <pc:spChg chg="mod">
          <ac:chgData name="Song, Jingxuan" userId="d0f1591b-3c4f-4295-b856-1aa60a8beccf" providerId="ADAL" clId="{FE9420E0-0DD0-D94A-9CDD-D0BBF530B6A4}" dt="2022-12-08T09:37:52.784" v="314"/>
          <ac:spMkLst>
            <pc:docMk/>
            <pc:sldMk cId="2682568470" sldId="287"/>
            <ac:spMk id="20" creationId="{5897379B-E28A-8C21-EA4F-D90C5E692281}"/>
          </ac:spMkLst>
        </pc:spChg>
        <pc:spChg chg="mod">
          <ac:chgData name="Song, Jingxuan" userId="d0f1591b-3c4f-4295-b856-1aa60a8beccf" providerId="ADAL" clId="{FE9420E0-0DD0-D94A-9CDD-D0BBF530B6A4}" dt="2022-12-08T09:37:52.784" v="314"/>
          <ac:spMkLst>
            <pc:docMk/>
            <pc:sldMk cId="2682568470" sldId="287"/>
            <ac:spMk id="21" creationId="{75C68CF1-4BEE-A3E2-4D40-0F1F15FCB984}"/>
          </ac:spMkLst>
        </pc:spChg>
        <pc:spChg chg="mod">
          <ac:chgData name="Song, Jingxuan" userId="d0f1591b-3c4f-4295-b856-1aa60a8beccf" providerId="ADAL" clId="{FE9420E0-0DD0-D94A-9CDD-D0BBF530B6A4}" dt="2022-12-08T09:37:52.784" v="314"/>
          <ac:spMkLst>
            <pc:docMk/>
            <pc:sldMk cId="2682568470" sldId="287"/>
            <ac:spMk id="22" creationId="{D7A11A8A-1116-D5A7-00F3-4EDD51B7CAC2}"/>
          </ac:spMkLst>
        </pc:spChg>
        <pc:spChg chg="mod">
          <ac:chgData name="Song, Jingxuan" userId="d0f1591b-3c4f-4295-b856-1aa60a8beccf" providerId="ADAL" clId="{FE9420E0-0DD0-D94A-9CDD-D0BBF530B6A4}" dt="2022-12-08T09:37:52.784" v="314"/>
          <ac:spMkLst>
            <pc:docMk/>
            <pc:sldMk cId="2682568470" sldId="287"/>
            <ac:spMk id="23" creationId="{124F239A-22CC-6E0D-619B-039FED1CBA86}"/>
          </ac:spMkLst>
        </pc:spChg>
        <pc:spChg chg="mod">
          <ac:chgData name="Song, Jingxuan" userId="d0f1591b-3c4f-4295-b856-1aa60a8beccf" providerId="ADAL" clId="{FE9420E0-0DD0-D94A-9CDD-D0BBF530B6A4}" dt="2022-12-08T09:37:52.784" v="314"/>
          <ac:spMkLst>
            <pc:docMk/>
            <pc:sldMk cId="2682568470" sldId="287"/>
            <ac:spMk id="24" creationId="{E150C717-8DFF-0CDE-3DB6-19F7CBBE49DB}"/>
          </ac:spMkLst>
        </pc:spChg>
        <pc:spChg chg="mod">
          <ac:chgData name="Song, Jingxuan" userId="d0f1591b-3c4f-4295-b856-1aa60a8beccf" providerId="ADAL" clId="{FE9420E0-0DD0-D94A-9CDD-D0BBF530B6A4}" dt="2022-12-08T09:37:52.784" v="314"/>
          <ac:spMkLst>
            <pc:docMk/>
            <pc:sldMk cId="2682568470" sldId="287"/>
            <ac:spMk id="25" creationId="{A6303E49-618D-EF93-73B9-FB6388CC9517}"/>
          </ac:spMkLst>
        </pc:spChg>
        <pc:spChg chg="mod">
          <ac:chgData name="Song, Jingxuan" userId="d0f1591b-3c4f-4295-b856-1aa60a8beccf" providerId="ADAL" clId="{FE9420E0-0DD0-D94A-9CDD-D0BBF530B6A4}" dt="2022-12-08T09:37:52.784" v="314"/>
          <ac:spMkLst>
            <pc:docMk/>
            <pc:sldMk cId="2682568470" sldId="287"/>
            <ac:spMk id="26" creationId="{28709073-EB48-805A-4FC4-C32D707FEDAD}"/>
          </ac:spMkLst>
        </pc:spChg>
        <pc:spChg chg="mod">
          <ac:chgData name="Song, Jingxuan" userId="d0f1591b-3c4f-4295-b856-1aa60a8beccf" providerId="ADAL" clId="{FE9420E0-0DD0-D94A-9CDD-D0BBF530B6A4}" dt="2022-12-08T09:37:52.784" v="314"/>
          <ac:spMkLst>
            <pc:docMk/>
            <pc:sldMk cId="2682568470" sldId="287"/>
            <ac:spMk id="27" creationId="{8FDCA826-0B70-8F2C-3CAB-D2143BBEC75D}"/>
          </ac:spMkLst>
        </pc:spChg>
        <pc:spChg chg="mod">
          <ac:chgData name="Song, Jingxuan" userId="d0f1591b-3c4f-4295-b856-1aa60a8beccf" providerId="ADAL" clId="{FE9420E0-0DD0-D94A-9CDD-D0BBF530B6A4}" dt="2022-12-08T09:37:52.784" v="314"/>
          <ac:spMkLst>
            <pc:docMk/>
            <pc:sldMk cId="2682568470" sldId="287"/>
            <ac:spMk id="28" creationId="{9EF8C238-9044-401D-A1BD-D85DEFD1CB1A}"/>
          </ac:spMkLst>
        </pc:spChg>
        <pc:spChg chg="mod">
          <ac:chgData name="Song, Jingxuan" userId="d0f1591b-3c4f-4295-b856-1aa60a8beccf" providerId="ADAL" clId="{FE9420E0-0DD0-D94A-9CDD-D0BBF530B6A4}" dt="2022-12-08T09:37:52.784" v="314"/>
          <ac:spMkLst>
            <pc:docMk/>
            <pc:sldMk cId="2682568470" sldId="287"/>
            <ac:spMk id="29" creationId="{3E373C98-4B35-EF0C-4C68-E03BB77902DC}"/>
          </ac:spMkLst>
        </pc:spChg>
        <pc:spChg chg="mod">
          <ac:chgData name="Song, Jingxuan" userId="d0f1591b-3c4f-4295-b856-1aa60a8beccf" providerId="ADAL" clId="{FE9420E0-0DD0-D94A-9CDD-D0BBF530B6A4}" dt="2022-12-08T09:37:52.784" v="314"/>
          <ac:spMkLst>
            <pc:docMk/>
            <pc:sldMk cId="2682568470" sldId="287"/>
            <ac:spMk id="30" creationId="{644DA2C3-9C55-2B5D-EAEB-89F2E5560B35}"/>
          </ac:spMkLst>
        </pc:spChg>
        <pc:spChg chg="mod">
          <ac:chgData name="Song, Jingxuan" userId="d0f1591b-3c4f-4295-b856-1aa60a8beccf" providerId="ADAL" clId="{FE9420E0-0DD0-D94A-9CDD-D0BBF530B6A4}" dt="2022-12-08T09:37:52.784" v="314"/>
          <ac:spMkLst>
            <pc:docMk/>
            <pc:sldMk cId="2682568470" sldId="287"/>
            <ac:spMk id="31" creationId="{217A355F-0910-1540-D110-9B08241BBC36}"/>
          </ac:spMkLst>
        </pc:spChg>
        <pc:spChg chg="mod">
          <ac:chgData name="Song, Jingxuan" userId="d0f1591b-3c4f-4295-b856-1aa60a8beccf" providerId="ADAL" clId="{FE9420E0-0DD0-D94A-9CDD-D0BBF530B6A4}" dt="2022-12-08T13:08:24.856" v="1184"/>
          <ac:spMkLst>
            <pc:docMk/>
            <pc:sldMk cId="2682568470" sldId="287"/>
            <ac:spMk id="34" creationId="{C041551E-967C-08B3-D8A8-189F7252CE50}"/>
          </ac:spMkLst>
        </pc:spChg>
        <pc:spChg chg="mod">
          <ac:chgData name="Song, Jingxuan" userId="d0f1591b-3c4f-4295-b856-1aa60a8beccf" providerId="ADAL" clId="{FE9420E0-0DD0-D94A-9CDD-D0BBF530B6A4}" dt="2022-12-08T13:08:24.856" v="1184"/>
          <ac:spMkLst>
            <pc:docMk/>
            <pc:sldMk cId="2682568470" sldId="287"/>
            <ac:spMk id="35" creationId="{FA50BDF2-BC1C-82D4-9B76-5A8B1036AF8D}"/>
          </ac:spMkLst>
        </pc:spChg>
        <pc:spChg chg="mod">
          <ac:chgData name="Song, Jingxuan" userId="d0f1591b-3c4f-4295-b856-1aa60a8beccf" providerId="ADAL" clId="{FE9420E0-0DD0-D94A-9CDD-D0BBF530B6A4}" dt="2022-12-08T13:08:24.856" v="1184"/>
          <ac:spMkLst>
            <pc:docMk/>
            <pc:sldMk cId="2682568470" sldId="287"/>
            <ac:spMk id="36" creationId="{66615386-4588-60AD-85FB-01A0554EE86E}"/>
          </ac:spMkLst>
        </pc:spChg>
        <pc:spChg chg="mod">
          <ac:chgData name="Song, Jingxuan" userId="d0f1591b-3c4f-4295-b856-1aa60a8beccf" providerId="ADAL" clId="{FE9420E0-0DD0-D94A-9CDD-D0BBF530B6A4}" dt="2022-12-08T13:08:24.856" v="1184"/>
          <ac:spMkLst>
            <pc:docMk/>
            <pc:sldMk cId="2682568470" sldId="287"/>
            <ac:spMk id="37" creationId="{CAC4CBD0-3A47-193A-F7B2-F728ECC0E31E}"/>
          </ac:spMkLst>
        </pc:spChg>
        <pc:spChg chg="mod">
          <ac:chgData name="Song, Jingxuan" userId="d0f1591b-3c4f-4295-b856-1aa60a8beccf" providerId="ADAL" clId="{FE9420E0-0DD0-D94A-9CDD-D0BBF530B6A4}" dt="2022-12-08T13:08:24.856" v="1184"/>
          <ac:spMkLst>
            <pc:docMk/>
            <pc:sldMk cId="2682568470" sldId="287"/>
            <ac:spMk id="38" creationId="{3AA4C199-AC37-8968-0668-5EF4E7E17587}"/>
          </ac:spMkLst>
        </pc:spChg>
        <pc:spChg chg="mod">
          <ac:chgData name="Song, Jingxuan" userId="d0f1591b-3c4f-4295-b856-1aa60a8beccf" providerId="ADAL" clId="{FE9420E0-0DD0-D94A-9CDD-D0BBF530B6A4}" dt="2022-12-08T13:08:24.856" v="1184"/>
          <ac:spMkLst>
            <pc:docMk/>
            <pc:sldMk cId="2682568470" sldId="287"/>
            <ac:spMk id="39" creationId="{87B7AF71-E048-0278-929F-650403BF4A07}"/>
          </ac:spMkLst>
        </pc:spChg>
        <pc:spChg chg="mod">
          <ac:chgData name="Song, Jingxuan" userId="d0f1591b-3c4f-4295-b856-1aa60a8beccf" providerId="ADAL" clId="{FE9420E0-0DD0-D94A-9CDD-D0BBF530B6A4}" dt="2022-12-08T13:08:24.856" v="1184"/>
          <ac:spMkLst>
            <pc:docMk/>
            <pc:sldMk cId="2682568470" sldId="287"/>
            <ac:spMk id="40" creationId="{753D5C6C-C75D-C77B-DDF3-179640E2B39C}"/>
          </ac:spMkLst>
        </pc:spChg>
        <pc:spChg chg="mod">
          <ac:chgData name="Song, Jingxuan" userId="d0f1591b-3c4f-4295-b856-1aa60a8beccf" providerId="ADAL" clId="{FE9420E0-0DD0-D94A-9CDD-D0BBF530B6A4}" dt="2022-12-08T13:08:24.856" v="1184"/>
          <ac:spMkLst>
            <pc:docMk/>
            <pc:sldMk cId="2682568470" sldId="287"/>
            <ac:spMk id="41" creationId="{318E0EDB-60F9-CBC8-3523-CB2623B5CA79}"/>
          </ac:spMkLst>
        </pc:spChg>
        <pc:spChg chg="mod">
          <ac:chgData name="Song, Jingxuan" userId="d0f1591b-3c4f-4295-b856-1aa60a8beccf" providerId="ADAL" clId="{FE9420E0-0DD0-D94A-9CDD-D0BBF530B6A4}" dt="2022-12-08T13:08:24.856" v="1184"/>
          <ac:spMkLst>
            <pc:docMk/>
            <pc:sldMk cId="2682568470" sldId="287"/>
            <ac:spMk id="42" creationId="{0ED2698A-CEE1-D7FC-5BA1-2437E3C4E967}"/>
          </ac:spMkLst>
        </pc:spChg>
        <pc:spChg chg="mod">
          <ac:chgData name="Song, Jingxuan" userId="d0f1591b-3c4f-4295-b856-1aa60a8beccf" providerId="ADAL" clId="{FE9420E0-0DD0-D94A-9CDD-D0BBF530B6A4}" dt="2022-12-08T13:08:24.856" v="1184"/>
          <ac:spMkLst>
            <pc:docMk/>
            <pc:sldMk cId="2682568470" sldId="287"/>
            <ac:spMk id="43" creationId="{CAEC278D-B834-A91C-18DF-08A23CD04D50}"/>
          </ac:spMkLst>
        </pc:spChg>
        <pc:spChg chg="mod">
          <ac:chgData name="Song, Jingxuan" userId="d0f1591b-3c4f-4295-b856-1aa60a8beccf" providerId="ADAL" clId="{FE9420E0-0DD0-D94A-9CDD-D0BBF530B6A4}" dt="2022-12-08T13:08:24.856" v="1184"/>
          <ac:spMkLst>
            <pc:docMk/>
            <pc:sldMk cId="2682568470" sldId="287"/>
            <ac:spMk id="44" creationId="{34D7F407-E3BB-6E06-A6D8-13DC6B6ED5ED}"/>
          </ac:spMkLst>
        </pc:spChg>
        <pc:spChg chg="mod">
          <ac:chgData name="Song, Jingxuan" userId="d0f1591b-3c4f-4295-b856-1aa60a8beccf" providerId="ADAL" clId="{FE9420E0-0DD0-D94A-9CDD-D0BBF530B6A4}" dt="2022-12-08T13:08:24.856" v="1184"/>
          <ac:spMkLst>
            <pc:docMk/>
            <pc:sldMk cId="2682568470" sldId="287"/>
            <ac:spMk id="45" creationId="{8F93664E-6F97-0312-E563-9E23A1462AD8}"/>
          </ac:spMkLst>
        </pc:spChg>
        <pc:grpChg chg="del">
          <ac:chgData name="Song, Jingxuan" userId="d0f1591b-3c4f-4295-b856-1aa60a8beccf" providerId="ADAL" clId="{FE9420E0-0DD0-D94A-9CDD-D0BBF530B6A4}" dt="2022-12-08T13:08:24.181" v="1183" actId="478"/>
          <ac:grpSpMkLst>
            <pc:docMk/>
            <pc:sldMk cId="2682568470" sldId="287"/>
            <ac:grpSpMk id="3" creationId="{1F5F7315-33F9-29E2-AF17-05F56149B7F7}"/>
          </ac:grpSpMkLst>
        </pc:grpChg>
        <pc:grpChg chg="add del mod">
          <ac:chgData name="Song, Jingxuan" userId="d0f1591b-3c4f-4295-b856-1aa60a8beccf" providerId="ADAL" clId="{FE9420E0-0DD0-D94A-9CDD-D0BBF530B6A4}" dt="2022-12-08T09:37:52.304" v="313" actId="478"/>
          <ac:grpSpMkLst>
            <pc:docMk/>
            <pc:sldMk cId="2682568470" sldId="287"/>
            <ac:grpSpMk id="3" creationId="{E45603ED-F320-0198-CB6D-BC415DB5CA01}"/>
          </ac:grpSpMkLst>
        </pc:grpChg>
        <pc:grpChg chg="add mod">
          <ac:chgData name="Song, Jingxuan" userId="d0f1591b-3c4f-4295-b856-1aa60a8beccf" providerId="ADAL" clId="{FE9420E0-0DD0-D94A-9CDD-D0BBF530B6A4}" dt="2022-12-08T09:37:52.784" v="314"/>
          <ac:grpSpMkLst>
            <pc:docMk/>
            <pc:sldMk cId="2682568470" sldId="287"/>
            <ac:grpSpMk id="19" creationId="{D7521F2F-BE49-63FB-C5BA-7913C155BE02}"/>
          </ac:grpSpMkLst>
        </pc:grpChg>
        <pc:grpChg chg="add mod">
          <ac:chgData name="Song, Jingxuan" userId="d0f1591b-3c4f-4295-b856-1aa60a8beccf" providerId="ADAL" clId="{FE9420E0-0DD0-D94A-9CDD-D0BBF530B6A4}" dt="2022-12-08T13:08:24.856" v="1184"/>
          <ac:grpSpMkLst>
            <pc:docMk/>
            <pc:sldMk cId="2682568470" sldId="287"/>
            <ac:grpSpMk id="33" creationId="{42911B5A-47DC-29DF-91EA-57BE6B2454A3}"/>
          </ac:grpSpMkLst>
        </pc:grpChg>
      </pc:sldChg>
      <pc:sldChg chg="addSp delSp modSp mod delAnim modAnim modShow">
        <pc:chgData name="Song, Jingxuan" userId="d0f1591b-3c4f-4295-b856-1aa60a8beccf" providerId="ADAL" clId="{FE9420E0-0DD0-D94A-9CDD-D0BBF530B6A4}" dt="2022-12-09T12:17:46.448" v="3918" actId="729"/>
        <pc:sldMkLst>
          <pc:docMk/>
          <pc:sldMk cId="910542352" sldId="289"/>
        </pc:sldMkLst>
        <pc:spChg chg="mod">
          <ac:chgData name="Song, Jingxuan" userId="d0f1591b-3c4f-4295-b856-1aa60a8beccf" providerId="ADAL" clId="{FE9420E0-0DD0-D94A-9CDD-D0BBF530B6A4}" dt="2022-12-08T10:50:09.612" v="611" actId="1076"/>
          <ac:spMkLst>
            <pc:docMk/>
            <pc:sldMk cId="910542352" sldId="289"/>
            <ac:spMk id="2" creationId="{E03C60D5-CFD2-C5AA-8B81-9443F6F2E013}"/>
          </ac:spMkLst>
        </pc:spChg>
        <pc:spChg chg="del">
          <ac:chgData name="Song, Jingxuan" userId="d0f1591b-3c4f-4295-b856-1aa60a8beccf" providerId="ADAL" clId="{FE9420E0-0DD0-D94A-9CDD-D0BBF530B6A4}" dt="2022-12-08T12:39:47.862" v="1002" actId="478"/>
          <ac:spMkLst>
            <pc:docMk/>
            <pc:sldMk cId="910542352" sldId="289"/>
            <ac:spMk id="5" creationId="{7F1C3D04-5FD6-D881-1FFB-D4D9B15DE695}"/>
          </ac:spMkLst>
        </pc:spChg>
        <pc:spChg chg="add mod">
          <ac:chgData name="Song, Jingxuan" userId="d0f1591b-3c4f-4295-b856-1aa60a8beccf" providerId="ADAL" clId="{FE9420E0-0DD0-D94A-9CDD-D0BBF530B6A4}" dt="2022-12-08T09:27:47.870" v="255" actId="408"/>
          <ac:spMkLst>
            <pc:docMk/>
            <pc:sldMk cId="910542352" sldId="289"/>
            <ac:spMk id="6" creationId="{F70F0912-164C-235C-CA8A-053B0C5EE584}"/>
          </ac:spMkLst>
        </pc:spChg>
        <pc:spChg chg="add mod">
          <ac:chgData name="Song, Jingxuan" userId="d0f1591b-3c4f-4295-b856-1aa60a8beccf" providerId="ADAL" clId="{FE9420E0-0DD0-D94A-9CDD-D0BBF530B6A4}" dt="2022-12-08T09:27:47.870" v="255" actId="408"/>
          <ac:spMkLst>
            <pc:docMk/>
            <pc:sldMk cId="910542352" sldId="289"/>
            <ac:spMk id="8" creationId="{6612BC31-DF03-55D6-66F6-3CAB3D47E0F7}"/>
          </ac:spMkLst>
        </pc:spChg>
        <pc:spChg chg="add mod">
          <ac:chgData name="Song, Jingxuan" userId="d0f1591b-3c4f-4295-b856-1aa60a8beccf" providerId="ADAL" clId="{FE9420E0-0DD0-D94A-9CDD-D0BBF530B6A4}" dt="2022-12-08T09:27:47.870" v="255" actId="408"/>
          <ac:spMkLst>
            <pc:docMk/>
            <pc:sldMk cId="910542352" sldId="289"/>
            <ac:spMk id="9" creationId="{90527325-1458-0935-FB4F-F3ACEC5F0612}"/>
          </ac:spMkLst>
        </pc:spChg>
        <pc:spChg chg="add mod">
          <ac:chgData name="Song, Jingxuan" userId="d0f1591b-3c4f-4295-b856-1aa60a8beccf" providerId="ADAL" clId="{FE9420E0-0DD0-D94A-9CDD-D0BBF530B6A4}" dt="2022-12-08T09:27:47.870" v="255" actId="408"/>
          <ac:spMkLst>
            <pc:docMk/>
            <pc:sldMk cId="910542352" sldId="289"/>
            <ac:spMk id="10" creationId="{C92FE389-D50C-BB9C-7171-53906C28C959}"/>
          </ac:spMkLst>
        </pc:spChg>
        <pc:spChg chg="add mod">
          <ac:chgData name="Song, Jingxuan" userId="d0f1591b-3c4f-4295-b856-1aa60a8beccf" providerId="ADAL" clId="{FE9420E0-0DD0-D94A-9CDD-D0BBF530B6A4}" dt="2022-12-08T09:27:47.870" v="255" actId="408"/>
          <ac:spMkLst>
            <pc:docMk/>
            <pc:sldMk cId="910542352" sldId="289"/>
            <ac:spMk id="11" creationId="{8361EA38-F049-F546-1D77-A3BDBFE4042C}"/>
          </ac:spMkLst>
        </pc:spChg>
        <pc:spChg chg="add mod">
          <ac:chgData name="Song, Jingxuan" userId="d0f1591b-3c4f-4295-b856-1aa60a8beccf" providerId="ADAL" clId="{FE9420E0-0DD0-D94A-9CDD-D0BBF530B6A4}" dt="2022-12-08T09:27:47.870" v="255" actId="408"/>
          <ac:spMkLst>
            <pc:docMk/>
            <pc:sldMk cId="910542352" sldId="289"/>
            <ac:spMk id="12" creationId="{9DBA16CC-E3DE-739A-1C52-6CEBF4320A4E}"/>
          </ac:spMkLst>
        </pc:spChg>
        <pc:spChg chg="add mod">
          <ac:chgData name="Song, Jingxuan" userId="d0f1591b-3c4f-4295-b856-1aa60a8beccf" providerId="ADAL" clId="{FE9420E0-0DD0-D94A-9CDD-D0BBF530B6A4}" dt="2022-12-08T09:25:45.553" v="248" actId="12788"/>
          <ac:spMkLst>
            <pc:docMk/>
            <pc:sldMk cId="910542352" sldId="289"/>
            <ac:spMk id="13" creationId="{27EC5491-6919-546B-117E-6528B79D998A}"/>
          </ac:spMkLst>
        </pc:spChg>
        <pc:spChg chg="add mod">
          <ac:chgData name="Song, Jingxuan" userId="d0f1591b-3c4f-4295-b856-1aa60a8beccf" providerId="ADAL" clId="{FE9420E0-0DD0-D94A-9CDD-D0BBF530B6A4}" dt="2022-12-08T09:25:51.561" v="249" actId="12788"/>
          <ac:spMkLst>
            <pc:docMk/>
            <pc:sldMk cId="910542352" sldId="289"/>
            <ac:spMk id="14" creationId="{2A3ED758-4769-0514-6937-E95581CDE768}"/>
          </ac:spMkLst>
        </pc:spChg>
        <pc:spChg chg="add mod">
          <ac:chgData name="Song, Jingxuan" userId="d0f1591b-3c4f-4295-b856-1aa60a8beccf" providerId="ADAL" clId="{FE9420E0-0DD0-D94A-9CDD-D0BBF530B6A4}" dt="2022-12-08T09:25:57.537" v="250" actId="12788"/>
          <ac:spMkLst>
            <pc:docMk/>
            <pc:sldMk cId="910542352" sldId="289"/>
            <ac:spMk id="15" creationId="{5EFBA1AC-A42F-949C-7F35-416E1442A55E}"/>
          </ac:spMkLst>
        </pc:spChg>
        <pc:spChg chg="add mod">
          <ac:chgData name="Song, Jingxuan" userId="d0f1591b-3c4f-4295-b856-1aa60a8beccf" providerId="ADAL" clId="{FE9420E0-0DD0-D94A-9CDD-D0BBF530B6A4}" dt="2022-12-08T09:26:01.697" v="251" actId="12788"/>
          <ac:spMkLst>
            <pc:docMk/>
            <pc:sldMk cId="910542352" sldId="289"/>
            <ac:spMk id="16" creationId="{A0AE51BE-0417-BB34-F975-11672A0E052B}"/>
          </ac:spMkLst>
        </pc:spChg>
        <pc:spChg chg="add mod">
          <ac:chgData name="Song, Jingxuan" userId="d0f1591b-3c4f-4295-b856-1aa60a8beccf" providerId="ADAL" clId="{FE9420E0-0DD0-D94A-9CDD-D0BBF530B6A4}" dt="2022-12-08T09:26:05.510" v="252" actId="12788"/>
          <ac:spMkLst>
            <pc:docMk/>
            <pc:sldMk cId="910542352" sldId="289"/>
            <ac:spMk id="17" creationId="{BE80FE6E-4D6C-61F7-EE5E-3295089249B2}"/>
          </ac:spMkLst>
        </pc:spChg>
        <pc:spChg chg="add mod">
          <ac:chgData name="Song, Jingxuan" userId="d0f1591b-3c4f-4295-b856-1aa60a8beccf" providerId="ADAL" clId="{FE9420E0-0DD0-D94A-9CDD-D0BBF530B6A4}" dt="2022-12-08T09:26:15.697" v="253" actId="12788"/>
          <ac:spMkLst>
            <pc:docMk/>
            <pc:sldMk cId="910542352" sldId="289"/>
            <ac:spMk id="18" creationId="{0D4B0A76-288C-9994-568F-F48934D6E89D}"/>
          </ac:spMkLst>
        </pc:spChg>
        <pc:spChg chg="add mod">
          <ac:chgData name="Song, Jingxuan" userId="d0f1591b-3c4f-4295-b856-1aa60a8beccf" providerId="ADAL" clId="{FE9420E0-0DD0-D94A-9CDD-D0BBF530B6A4}" dt="2022-12-08T13:03:44.135" v="1123" actId="20577"/>
          <ac:spMkLst>
            <pc:docMk/>
            <pc:sldMk cId="910542352" sldId="289"/>
            <ac:spMk id="20" creationId="{7C6ABC29-C003-1974-E46A-7E790D777FD8}"/>
          </ac:spMkLst>
        </pc:spChg>
        <pc:spChg chg="add mod">
          <ac:chgData name="Song, Jingxuan" userId="d0f1591b-3c4f-4295-b856-1aa60a8beccf" providerId="ADAL" clId="{FE9420E0-0DD0-D94A-9CDD-D0BBF530B6A4}" dt="2022-12-08T13:03:44.135" v="1123" actId="20577"/>
          <ac:spMkLst>
            <pc:docMk/>
            <pc:sldMk cId="910542352" sldId="289"/>
            <ac:spMk id="21" creationId="{ADCD8ADD-36EE-0DB7-87E6-708664AD5E59}"/>
          </ac:spMkLst>
        </pc:spChg>
        <pc:spChg chg="add mod">
          <ac:chgData name="Song, Jingxuan" userId="d0f1591b-3c4f-4295-b856-1aa60a8beccf" providerId="ADAL" clId="{FE9420E0-0DD0-D94A-9CDD-D0BBF530B6A4}" dt="2022-12-08T13:03:44.135" v="1123" actId="20577"/>
          <ac:spMkLst>
            <pc:docMk/>
            <pc:sldMk cId="910542352" sldId="289"/>
            <ac:spMk id="22" creationId="{057E696E-ADEB-C49C-D182-B686F7538670}"/>
          </ac:spMkLst>
        </pc:spChg>
        <pc:spChg chg="add mod">
          <ac:chgData name="Song, Jingxuan" userId="d0f1591b-3c4f-4295-b856-1aa60a8beccf" providerId="ADAL" clId="{FE9420E0-0DD0-D94A-9CDD-D0BBF530B6A4}" dt="2022-12-08T13:03:44.135" v="1123" actId="20577"/>
          <ac:spMkLst>
            <pc:docMk/>
            <pc:sldMk cId="910542352" sldId="289"/>
            <ac:spMk id="23" creationId="{EF04A696-C818-AD58-39E4-E341ABD39379}"/>
          </ac:spMkLst>
        </pc:spChg>
        <pc:spChg chg="add mod">
          <ac:chgData name="Song, Jingxuan" userId="d0f1591b-3c4f-4295-b856-1aa60a8beccf" providerId="ADAL" clId="{FE9420E0-0DD0-D94A-9CDD-D0BBF530B6A4}" dt="2022-12-08T13:03:44.135" v="1123" actId="20577"/>
          <ac:spMkLst>
            <pc:docMk/>
            <pc:sldMk cId="910542352" sldId="289"/>
            <ac:spMk id="24" creationId="{40C5937D-B7A3-73C9-FF8F-7DA0305F148A}"/>
          </ac:spMkLst>
        </pc:spChg>
        <pc:spChg chg="add mod">
          <ac:chgData name="Song, Jingxuan" userId="d0f1591b-3c4f-4295-b856-1aa60a8beccf" providerId="ADAL" clId="{FE9420E0-0DD0-D94A-9CDD-D0BBF530B6A4}" dt="2022-12-08T13:03:44.135" v="1123" actId="20577"/>
          <ac:spMkLst>
            <pc:docMk/>
            <pc:sldMk cId="910542352" sldId="289"/>
            <ac:spMk id="25" creationId="{6B5F3CFC-DF97-A4D9-5AF3-D13248F6CB8F}"/>
          </ac:spMkLst>
        </pc:spChg>
        <pc:spChg chg="add mod">
          <ac:chgData name="Song, Jingxuan" userId="d0f1591b-3c4f-4295-b856-1aa60a8beccf" providerId="ADAL" clId="{FE9420E0-0DD0-D94A-9CDD-D0BBF530B6A4}" dt="2022-12-08T13:03:44.135" v="1123" actId="20577"/>
          <ac:spMkLst>
            <pc:docMk/>
            <pc:sldMk cId="910542352" sldId="289"/>
            <ac:spMk id="26" creationId="{B364557A-0945-B7B0-50C7-251BB4A49C39}"/>
          </ac:spMkLst>
        </pc:spChg>
        <pc:spChg chg="add mod">
          <ac:chgData name="Song, Jingxuan" userId="d0f1591b-3c4f-4295-b856-1aa60a8beccf" providerId="ADAL" clId="{FE9420E0-0DD0-D94A-9CDD-D0BBF530B6A4}" dt="2022-12-08T13:03:44.135" v="1123" actId="20577"/>
          <ac:spMkLst>
            <pc:docMk/>
            <pc:sldMk cId="910542352" sldId="289"/>
            <ac:spMk id="27" creationId="{D84D367F-7BDF-E533-9C65-63C27614A9D3}"/>
          </ac:spMkLst>
        </pc:spChg>
        <pc:spChg chg="add mod">
          <ac:chgData name="Song, Jingxuan" userId="d0f1591b-3c4f-4295-b856-1aa60a8beccf" providerId="ADAL" clId="{FE9420E0-0DD0-D94A-9CDD-D0BBF530B6A4}" dt="2022-12-08T13:03:44.135" v="1123" actId="20577"/>
          <ac:spMkLst>
            <pc:docMk/>
            <pc:sldMk cId="910542352" sldId="289"/>
            <ac:spMk id="28" creationId="{D0EA1AE9-4A66-AAFC-89F2-52CF14EE492D}"/>
          </ac:spMkLst>
        </pc:spChg>
        <pc:spChg chg="add mod">
          <ac:chgData name="Song, Jingxuan" userId="d0f1591b-3c4f-4295-b856-1aa60a8beccf" providerId="ADAL" clId="{FE9420E0-0DD0-D94A-9CDD-D0BBF530B6A4}" dt="2022-12-08T13:03:44.135" v="1123" actId="20577"/>
          <ac:spMkLst>
            <pc:docMk/>
            <pc:sldMk cId="910542352" sldId="289"/>
            <ac:spMk id="33" creationId="{1124C8FA-F003-18F4-761F-887D8999AEB9}"/>
          </ac:spMkLst>
        </pc:spChg>
        <pc:spChg chg="add mod">
          <ac:chgData name="Song, Jingxuan" userId="d0f1591b-3c4f-4295-b856-1aa60a8beccf" providerId="ADAL" clId="{FE9420E0-0DD0-D94A-9CDD-D0BBF530B6A4}" dt="2022-12-08T15:32:16.475" v="1692" actId="2711"/>
          <ac:spMkLst>
            <pc:docMk/>
            <pc:sldMk cId="910542352" sldId="289"/>
            <ac:spMk id="35" creationId="{535E809F-41E9-0A14-298B-85DB5539D15F}"/>
          </ac:spMkLst>
        </pc:spChg>
        <pc:spChg chg="add del mod">
          <ac:chgData name="Song, Jingxuan" userId="d0f1591b-3c4f-4295-b856-1aa60a8beccf" providerId="ADAL" clId="{FE9420E0-0DD0-D94A-9CDD-D0BBF530B6A4}" dt="2022-12-08T12:56:17.805" v="1040" actId="478"/>
          <ac:spMkLst>
            <pc:docMk/>
            <pc:sldMk cId="910542352" sldId="289"/>
            <ac:spMk id="36" creationId="{2CE1A5BD-B8F0-9835-7348-48441511EAE3}"/>
          </ac:spMkLst>
        </pc:spChg>
        <pc:spChg chg="add mod">
          <ac:chgData name="Song, Jingxuan" userId="d0f1591b-3c4f-4295-b856-1aa60a8beccf" providerId="ADAL" clId="{FE9420E0-0DD0-D94A-9CDD-D0BBF530B6A4}" dt="2022-12-08T15:32:16.475" v="1692" actId="2711"/>
          <ac:spMkLst>
            <pc:docMk/>
            <pc:sldMk cId="910542352" sldId="289"/>
            <ac:spMk id="37" creationId="{8335BE1D-86CE-5346-A2C2-E037117C91F3}"/>
          </ac:spMkLst>
        </pc:spChg>
        <pc:spChg chg="add del mod">
          <ac:chgData name="Song, Jingxuan" userId="d0f1591b-3c4f-4295-b856-1aa60a8beccf" providerId="ADAL" clId="{FE9420E0-0DD0-D94A-9CDD-D0BBF530B6A4}" dt="2022-12-08T12:56:15.304" v="1039" actId="478"/>
          <ac:spMkLst>
            <pc:docMk/>
            <pc:sldMk cId="910542352" sldId="289"/>
            <ac:spMk id="38" creationId="{A9554B69-2B87-B0C4-15A0-19B81E1A1091}"/>
          </ac:spMkLst>
        </pc:spChg>
        <pc:spChg chg="add mod">
          <ac:chgData name="Song, Jingxuan" userId="d0f1591b-3c4f-4295-b856-1aa60a8beccf" providerId="ADAL" clId="{FE9420E0-0DD0-D94A-9CDD-D0BBF530B6A4}" dt="2022-12-08T15:32:16.475" v="1692" actId="2711"/>
          <ac:spMkLst>
            <pc:docMk/>
            <pc:sldMk cId="910542352" sldId="289"/>
            <ac:spMk id="39" creationId="{A0C6126D-D8CF-9227-260E-59FA304B4CB3}"/>
          </ac:spMkLst>
        </pc:spChg>
        <pc:spChg chg="add del mod">
          <ac:chgData name="Song, Jingxuan" userId="d0f1591b-3c4f-4295-b856-1aa60a8beccf" providerId="ADAL" clId="{FE9420E0-0DD0-D94A-9CDD-D0BBF530B6A4}" dt="2022-12-08T12:56:23.107" v="1042" actId="478"/>
          <ac:spMkLst>
            <pc:docMk/>
            <pc:sldMk cId="910542352" sldId="289"/>
            <ac:spMk id="40" creationId="{79DE05E1-7193-0FD7-A5C6-93193996DF1F}"/>
          </ac:spMkLst>
        </pc:spChg>
        <pc:spChg chg="add mod">
          <ac:chgData name="Song, Jingxuan" userId="d0f1591b-3c4f-4295-b856-1aa60a8beccf" providerId="ADAL" clId="{FE9420E0-0DD0-D94A-9CDD-D0BBF530B6A4}" dt="2022-12-08T15:32:16.475" v="1692" actId="2711"/>
          <ac:spMkLst>
            <pc:docMk/>
            <pc:sldMk cId="910542352" sldId="289"/>
            <ac:spMk id="41" creationId="{1CA69E93-E607-2F00-8F54-C4232983D06B}"/>
          </ac:spMkLst>
        </pc:spChg>
        <pc:spChg chg="add del mod">
          <ac:chgData name="Song, Jingxuan" userId="d0f1591b-3c4f-4295-b856-1aa60a8beccf" providerId="ADAL" clId="{FE9420E0-0DD0-D94A-9CDD-D0BBF530B6A4}" dt="2022-12-08T12:56:20.599" v="1041" actId="478"/>
          <ac:spMkLst>
            <pc:docMk/>
            <pc:sldMk cId="910542352" sldId="289"/>
            <ac:spMk id="42" creationId="{70D9AC8B-91C1-CC4A-0B55-083BA784F2EB}"/>
          </ac:spMkLst>
        </pc:spChg>
        <pc:spChg chg="add mod">
          <ac:chgData name="Song, Jingxuan" userId="d0f1591b-3c4f-4295-b856-1aa60a8beccf" providerId="ADAL" clId="{FE9420E0-0DD0-D94A-9CDD-D0BBF530B6A4}" dt="2022-12-08T15:32:16.475" v="1692" actId="2711"/>
          <ac:spMkLst>
            <pc:docMk/>
            <pc:sldMk cId="910542352" sldId="289"/>
            <ac:spMk id="43" creationId="{64FCC52C-3127-1B8D-403B-7411AAC5142C}"/>
          </ac:spMkLst>
        </pc:spChg>
        <pc:spChg chg="add del mod">
          <ac:chgData name="Song, Jingxuan" userId="d0f1591b-3c4f-4295-b856-1aa60a8beccf" providerId="ADAL" clId="{FE9420E0-0DD0-D94A-9CDD-D0BBF530B6A4}" dt="2022-12-08T12:56:25.561" v="1043" actId="478"/>
          <ac:spMkLst>
            <pc:docMk/>
            <pc:sldMk cId="910542352" sldId="289"/>
            <ac:spMk id="44" creationId="{78850E3C-812E-0516-6104-1D76B33D53CF}"/>
          </ac:spMkLst>
        </pc:spChg>
        <pc:spChg chg="add mod">
          <ac:chgData name="Song, Jingxuan" userId="d0f1591b-3c4f-4295-b856-1aa60a8beccf" providerId="ADAL" clId="{FE9420E0-0DD0-D94A-9CDD-D0BBF530B6A4}" dt="2022-12-08T12:32:18.473" v="991" actId="20577"/>
          <ac:spMkLst>
            <pc:docMk/>
            <pc:sldMk cId="910542352" sldId="289"/>
            <ac:spMk id="45" creationId="{404DC9C3-228A-91EA-3DC3-BC7528B3DBDF}"/>
          </ac:spMkLst>
        </pc:spChg>
        <pc:spChg chg="add del mod">
          <ac:chgData name="Song, Jingxuan" userId="d0f1591b-3c4f-4295-b856-1aa60a8beccf" providerId="ADAL" clId="{FE9420E0-0DD0-D94A-9CDD-D0BBF530B6A4}" dt="2022-12-08T12:43:52.368" v="1004" actId="478"/>
          <ac:spMkLst>
            <pc:docMk/>
            <pc:sldMk cId="910542352" sldId="289"/>
            <ac:spMk id="46" creationId="{1CC64F18-EEF6-48ED-14A8-59797BB0622A}"/>
          </ac:spMkLst>
        </pc:spChg>
        <pc:spChg chg="add del mod">
          <ac:chgData name="Song, Jingxuan" userId="d0f1591b-3c4f-4295-b856-1aa60a8beccf" providerId="ADAL" clId="{FE9420E0-0DD0-D94A-9CDD-D0BBF530B6A4}" dt="2022-12-08T12:32:53.779" v="996" actId="478"/>
          <ac:spMkLst>
            <pc:docMk/>
            <pc:sldMk cId="910542352" sldId="289"/>
            <ac:spMk id="47" creationId="{5A842770-F194-445A-310B-99C95F9C9008}"/>
          </ac:spMkLst>
        </pc:spChg>
        <pc:spChg chg="add del mod">
          <ac:chgData name="Song, Jingxuan" userId="d0f1591b-3c4f-4295-b856-1aa60a8beccf" providerId="ADAL" clId="{FE9420E0-0DD0-D94A-9CDD-D0BBF530B6A4}" dt="2022-12-08T12:33:03.336" v="998" actId="478"/>
          <ac:spMkLst>
            <pc:docMk/>
            <pc:sldMk cId="910542352" sldId="289"/>
            <ac:spMk id="48" creationId="{CC5AB3C0-004A-EC60-CF66-4BF790C92358}"/>
          </ac:spMkLst>
        </pc:spChg>
        <pc:spChg chg="add del mod">
          <ac:chgData name="Song, Jingxuan" userId="d0f1591b-3c4f-4295-b856-1aa60a8beccf" providerId="ADAL" clId="{FE9420E0-0DD0-D94A-9CDD-D0BBF530B6A4}" dt="2022-12-08T12:32:40.710" v="994" actId="478"/>
          <ac:spMkLst>
            <pc:docMk/>
            <pc:sldMk cId="910542352" sldId="289"/>
            <ac:spMk id="49" creationId="{B534CEE8-CDE2-A809-BBB1-E354F9BE8AF5}"/>
          </ac:spMkLst>
        </pc:spChg>
        <pc:spChg chg="add mod">
          <ac:chgData name="Song, Jingxuan" userId="d0f1591b-3c4f-4295-b856-1aa60a8beccf" providerId="ADAL" clId="{FE9420E0-0DD0-D94A-9CDD-D0BBF530B6A4}" dt="2022-12-08T13:03:44.135" v="1123" actId="20577"/>
          <ac:spMkLst>
            <pc:docMk/>
            <pc:sldMk cId="910542352" sldId="289"/>
            <ac:spMk id="51" creationId="{FF8B31CA-E933-DE59-7B02-808C12F31C61}"/>
          </ac:spMkLst>
        </pc:spChg>
        <pc:spChg chg="add mod">
          <ac:chgData name="Song, Jingxuan" userId="d0f1591b-3c4f-4295-b856-1aa60a8beccf" providerId="ADAL" clId="{FE9420E0-0DD0-D94A-9CDD-D0BBF530B6A4}" dt="2022-12-08T13:03:44.135" v="1123" actId="20577"/>
          <ac:spMkLst>
            <pc:docMk/>
            <pc:sldMk cId="910542352" sldId="289"/>
            <ac:spMk id="52" creationId="{1D548EC4-17BB-DE02-279B-E89A18949F79}"/>
          </ac:spMkLst>
        </pc:spChg>
        <pc:spChg chg="add mod">
          <ac:chgData name="Song, Jingxuan" userId="d0f1591b-3c4f-4295-b856-1aa60a8beccf" providerId="ADAL" clId="{FE9420E0-0DD0-D94A-9CDD-D0BBF530B6A4}" dt="2022-12-08T15:32:16.475" v="1692" actId="2711"/>
          <ac:spMkLst>
            <pc:docMk/>
            <pc:sldMk cId="910542352" sldId="289"/>
            <ac:spMk id="54" creationId="{39E99705-1E74-1760-80FD-06A983AB59CA}"/>
          </ac:spMkLst>
        </pc:spChg>
        <pc:spChg chg="add del mod">
          <ac:chgData name="Song, Jingxuan" userId="d0f1591b-3c4f-4295-b856-1aa60a8beccf" providerId="ADAL" clId="{FE9420E0-0DD0-D94A-9CDD-D0BBF530B6A4}" dt="2022-12-08T12:56:27.938" v="1044" actId="478"/>
          <ac:spMkLst>
            <pc:docMk/>
            <pc:sldMk cId="910542352" sldId="289"/>
            <ac:spMk id="55" creationId="{A7F16CD8-D70A-72E6-3EAF-B5C31CFAD4EC}"/>
          </ac:spMkLst>
        </pc:spChg>
        <pc:grpChg chg="add del mod">
          <ac:chgData name="Song, Jingxuan" userId="d0f1591b-3c4f-4295-b856-1aa60a8beccf" providerId="ADAL" clId="{FE9420E0-0DD0-D94A-9CDD-D0BBF530B6A4}" dt="2022-12-08T09:32:06.078" v="279" actId="21"/>
          <ac:grpSpMkLst>
            <pc:docMk/>
            <pc:sldMk cId="910542352" sldId="289"/>
            <ac:grpSpMk id="19" creationId="{26BA0909-29D0-ABA3-CC37-351344666AC7}"/>
          </ac:grpSpMkLst>
        </pc:grpChg>
        <pc:grpChg chg="add mod">
          <ac:chgData name="Song, Jingxuan" userId="d0f1591b-3c4f-4295-b856-1aa60a8beccf" providerId="ADAL" clId="{FE9420E0-0DD0-D94A-9CDD-D0BBF530B6A4}" dt="2022-12-08T13:03:44.135" v="1123" actId="20577"/>
          <ac:grpSpMkLst>
            <pc:docMk/>
            <pc:sldMk cId="910542352" sldId="289"/>
            <ac:grpSpMk id="50" creationId="{A2F2944A-65F5-9F57-5415-2D2BB9C9DE0C}"/>
          </ac:grpSpMkLst>
        </pc:grpChg>
        <pc:grpChg chg="add mod">
          <ac:chgData name="Song, Jingxuan" userId="d0f1591b-3c4f-4295-b856-1aa60a8beccf" providerId="ADAL" clId="{FE9420E0-0DD0-D94A-9CDD-D0BBF530B6A4}" dt="2022-12-08T13:03:44.135" v="1123" actId="20577"/>
          <ac:grpSpMkLst>
            <pc:docMk/>
            <pc:sldMk cId="910542352" sldId="289"/>
            <ac:grpSpMk id="68" creationId="{A55D76B2-2825-E88D-C26F-0CD5F8BE81AE}"/>
          </ac:grpSpMkLst>
        </pc:grpChg>
        <pc:graphicFrameChg chg="mod">
          <ac:chgData name="Song, Jingxuan" userId="d0f1591b-3c4f-4295-b856-1aa60a8beccf" providerId="ADAL" clId="{FE9420E0-0DD0-D94A-9CDD-D0BBF530B6A4}" dt="2022-12-08T10:51:54.966" v="619" actId="1076"/>
          <ac:graphicFrameMkLst>
            <pc:docMk/>
            <pc:sldMk cId="910542352" sldId="289"/>
            <ac:graphicFrameMk id="7" creationId="{A2EEE2A9-DFC8-AC57-B9CE-24CF902F705F}"/>
          </ac:graphicFrameMkLst>
        </pc:graphicFrameChg>
        <pc:picChg chg="add mod">
          <ac:chgData name="Song, Jingxuan" userId="d0f1591b-3c4f-4295-b856-1aa60a8beccf" providerId="ADAL" clId="{FE9420E0-0DD0-D94A-9CDD-D0BBF530B6A4}" dt="2022-12-08T13:03:44.135" v="1123" actId="20577"/>
          <ac:picMkLst>
            <pc:docMk/>
            <pc:sldMk cId="910542352" sldId="289"/>
            <ac:picMk id="57" creationId="{CF5A78B5-9E37-CAC3-AA66-F822762DC546}"/>
          </ac:picMkLst>
        </pc:picChg>
        <pc:picChg chg="add mod">
          <ac:chgData name="Song, Jingxuan" userId="d0f1591b-3c4f-4295-b856-1aa60a8beccf" providerId="ADAL" clId="{FE9420E0-0DD0-D94A-9CDD-D0BBF530B6A4}" dt="2022-12-08T13:03:44.135" v="1123" actId="20577"/>
          <ac:picMkLst>
            <pc:docMk/>
            <pc:sldMk cId="910542352" sldId="289"/>
            <ac:picMk id="59" creationId="{A644F234-C60F-53EB-90F3-7849909F12F5}"/>
          </ac:picMkLst>
        </pc:picChg>
        <pc:picChg chg="add mod">
          <ac:chgData name="Song, Jingxuan" userId="d0f1591b-3c4f-4295-b856-1aa60a8beccf" providerId="ADAL" clId="{FE9420E0-0DD0-D94A-9CDD-D0BBF530B6A4}" dt="2022-12-08T13:03:44.135" v="1123" actId="20577"/>
          <ac:picMkLst>
            <pc:docMk/>
            <pc:sldMk cId="910542352" sldId="289"/>
            <ac:picMk id="61" creationId="{B2CC5AC5-A366-8F2A-145E-F3C0173ADED4}"/>
          </ac:picMkLst>
        </pc:picChg>
        <pc:picChg chg="add mod">
          <ac:chgData name="Song, Jingxuan" userId="d0f1591b-3c4f-4295-b856-1aa60a8beccf" providerId="ADAL" clId="{FE9420E0-0DD0-D94A-9CDD-D0BBF530B6A4}" dt="2022-12-08T13:03:44.135" v="1123" actId="20577"/>
          <ac:picMkLst>
            <pc:docMk/>
            <pc:sldMk cId="910542352" sldId="289"/>
            <ac:picMk id="63" creationId="{614985E7-71E2-1EDE-5D2B-353C389C6713}"/>
          </ac:picMkLst>
        </pc:picChg>
        <pc:picChg chg="add mod">
          <ac:chgData name="Song, Jingxuan" userId="d0f1591b-3c4f-4295-b856-1aa60a8beccf" providerId="ADAL" clId="{FE9420E0-0DD0-D94A-9CDD-D0BBF530B6A4}" dt="2022-12-08T13:03:44.135" v="1123" actId="20577"/>
          <ac:picMkLst>
            <pc:docMk/>
            <pc:sldMk cId="910542352" sldId="289"/>
            <ac:picMk id="65" creationId="{3520E1F0-40C5-6580-C985-8CF332E49327}"/>
          </ac:picMkLst>
        </pc:picChg>
        <pc:picChg chg="add mod">
          <ac:chgData name="Song, Jingxuan" userId="d0f1591b-3c4f-4295-b856-1aa60a8beccf" providerId="ADAL" clId="{FE9420E0-0DD0-D94A-9CDD-D0BBF530B6A4}" dt="2022-12-08T13:03:44.135" v="1123" actId="20577"/>
          <ac:picMkLst>
            <pc:docMk/>
            <pc:sldMk cId="910542352" sldId="289"/>
            <ac:picMk id="67" creationId="{E68F43F3-FFA6-D38B-5028-5A254F98F015}"/>
          </ac:picMkLst>
        </pc:picChg>
        <pc:cxnChg chg="add del mod">
          <ac:chgData name="Song, Jingxuan" userId="d0f1591b-3c4f-4295-b856-1aa60a8beccf" providerId="ADAL" clId="{FE9420E0-0DD0-D94A-9CDD-D0BBF530B6A4}" dt="2022-12-08T09:11:35.806" v="45" actId="478"/>
          <ac:cxnSpMkLst>
            <pc:docMk/>
            <pc:sldMk cId="910542352" sldId="289"/>
            <ac:cxnSpMk id="5" creationId="{7BAB7500-4D22-A85A-9C81-ECE3B07283A7}"/>
          </ac:cxnSpMkLst>
        </pc:cxnChg>
        <pc:cxnChg chg="add mod">
          <ac:chgData name="Song, Jingxuan" userId="d0f1591b-3c4f-4295-b856-1aa60a8beccf" providerId="ADAL" clId="{FE9420E0-0DD0-D94A-9CDD-D0BBF530B6A4}" dt="2022-12-08T13:03:44.135" v="1123" actId="20577"/>
          <ac:cxnSpMkLst>
            <pc:docMk/>
            <pc:sldMk cId="910542352" sldId="289"/>
            <ac:cxnSpMk id="29" creationId="{D47A8366-97B2-55F6-D258-8CEC3F6A7385}"/>
          </ac:cxnSpMkLst>
        </pc:cxnChg>
        <pc:cxnChg chg="add mod">
          <ac:chgData name="Song, Jingxuan" userId="d0f1591b-3c4f-4295-b856-1aa60a8beccf" providerId="ADAL" clId="{FE9420E0-0DD0-D94A-9CDD-D0BBF530B6A4}" dt="2022-12-08T13:03:44.135" v="1123" actId="20577"/>
          <ac:cxnSpMkLst>
            <pc:docMk/>
            <pc:sldMk cId="910542352" sldId="289"/>
            <ac:cxnSpMk id="30" creationId="{AFB83D2F-5C38-9282-25D1-F7E68D560128}"/>
          </ac:cxnSpMkLst>
        </pc:cxnChg>
        <pc:cxnChg chg="add mod">
          <ac:chgData name="Song, Jingxuan" userId="d0f1591b-3c4f-4295-b856-1aa60a8beccf" providerId="ADAL" clId="{FE9420E0-0DD0-D94A-9CDD-D0BBF530B6A4}" dt="2022-12-08T13:03:44.135" v="1123" actId="20577"/>
          <ac:cxnSpMkLst>
            <pc:docMk/>
            <pc:sldMk cId="910542352" sldId="289"/>
            <ac:cxnSpMk id="31" creationId="{5FC43846-ACA9-A8FB-E414-9A83B6DBE0A7}"/>
          </ac:cxnSpMkLst>
        </pc:cxnChg>
        <pc:cxnChg chg="add mod">
          <ac:chgData name="Song, Jingxuan" userId="d0f1591b-3c4f-4295-b856-1aa60a8beccf" providerId="ADAL" clId="{FE9420E0-0DD0-D94A-9CDD-D0BBF530B6A4}" dt="2022-12-08T13:03:44.135" v="1123" actId="20577"/>
          <ac:cxnSpMkLst>
            <pc:docMk/>
            <pc:sldMk cId="910542352" sldId="289"/>
            <ac:cxnSpMk id="32" creationId="{99790F58-79B8-830E-E896-F1C8AB923B7C}"/>
          </ac:cxnSpMkLst>
        </pc:cxnChg>
        <pc:cxnChg chg="add mod">
          <ac:chgData name="Song, Jingxuan" userId="d0f1591b-3c4f-4295-b856-1aa60a8beccf" providerId="ADAL" clId="{FE9420E0-0DD0-D94A-9CDD-D0BBF530B6A4}" dt="2022-12-08T13:03:44.135" v="1123" actId="20577"/>
          <ac:cxnSpMkLst>
            <pc:docMk/>
            <pc:sldMk cId="910542352" sldId="289"/>
            <ac:cxnSpMk id="34" creationId="{922368E9-05F3-94FF-12DF-4310ECB58043}"/>
          </ac:cxnSpMkLst>
        </pc:cxnChg>
        <pc:cxnChg chg="add mod">
          <ac:chgData name="Song, Jingxuan" userId="d0f1591b-3c4f-4295-b856-1aa60a8beccf" providerId="ADAL" clId="{FE9420E0-0DD0-D94A-9CDD-D0BBF530B6A4}" dt="2022-12-08T13:03:44.135" v="1123" actId="20577"/>
          <ac:cxnSpMkLst>
            <pc:docMk/>
            <pc:sldMk cId="910542352" sldId="289"/>
            <ac:cxnSpMk id="53" creationId="{B09D129D-F51B-4EA8-B9D4-80F06B55F622}"/>
          </ac:cxnSpMkLst>
        </pc:cxnChg>
      </pc:sldChg>
      <pc:sldChg chg="mod modShow">
        <pc:chgData name="Song, Jingxuan" userId="d0f1591b-3c4f-4295-b856-1aa60a8beccf" providerId="ADAL" clId="{FE9420E0-0DD0-D94A-9CDD-D0BBF530B6A4}" dt="2022-12-08T09:32:00.790" v="278" actId="729"/>
        <pc:sldMkLst>
          <pc:docMk/>
          <pc:sldMk cId="1369007186" sldId="295"/>
        </pc:sldMkLst>
      </pc:sldChg>
      <pc:sldChg chg="mod modShow">
        <pc:chgData name="Song, Jingxuan" userId="d0f1591b-3c4f-4295-b856-1aa60a8beccf" providerId="ADAL" clId="{FE9420E0-0DD0-D94A-9CDD-D0BBF530B6A4}" dt="2022-12-08T09:32:27.082" v="281" actId="729"/>
        <pc:sldMkLst>
          <pc:docMk/>
          <pc:sldMk cId="2677219068" sldId="296"/>
        </pc:sldMkLst>
      </pc:sldChg>
      <pc:sldChg chg="mod modShow">
        <pc:chgData name="Song, Jingxuan" userId="d0f1591b-3c4f-4295-b856-1aa60a8beccf" providerId="ADAL" clId="{FE9420E0-0DD0-D94A-9CDD-D0BBF530B6A4}" dt="2022-12-08T09:32:43.535" v="283" actId="729"/>
        <pc:sldMkLst>
          <pc:docMk/>
          <pc:sldMk cId="1265195935" sldId="297"/>
        </pc:sldMkLst>
      </pc:sldChg>
      <pc:sldChg chg="mod modShow">
        <pc:chgData name="Song, Jingxuan" userId="d0f1591b-3c4f-4295-b856-1aa60a8beccf" providerId="ADAL" clId="{FE9420E0-0DD0-D94A-9CDD-D0BBF530B6A4}" dt="2022-12-08T09:32:50.347" v="285" actId="729"/>
        <pc:sldMkLst>
          <pc:docMk/>
          <pc:sldMk cId="2973662386" sldId="298"/>
        </pc:sldMkLst>
      </pc:sldChg>
      <pc:sldChg chg="mod modShow">
        <pc:chgData name="Song, Jingxuan" userId="d0f1591b-3c4f-4295-b856-1aa60a8beccf" providerId="ADAL" clId="{FE9420E0-0DD0-D94A-9CDD-D0BBF530B6A4}" dt="2022-12-08T09:33:00.768" v="288" actId="729"/>
        <pc:sldMkLst>
          <pc:docMk/>
          <pc:sldMk cId="1894611302" sldId="299"/>
        </pc:sldMkLst>
      </pc:sldChg>
      <pc:sldChg chg="mod modShow">
        <pc:chgData name="Song, Jingxuan" userId="d0f1591b-3c4f-4295-b856-1aa60a8beccf" providerId="ADAL" clId="{FE9420E0-0DD0-D94A-9CDD-D0BBF530B6A4}" dt="2022-12-08T09:33:17.120" v="293" actId="729"/>
        <pc:sldMkLst>
          <pc:docMk/>
          <pc:sldMk cId="1701654843" sldId="300"/>
        </pc:sldMkLst>
      </pc:sldChg>
      <pc:sldChg chg="addSp delSp modSp mod">
        <pc:chgData name="Song, Jingxuan" userId="d0f1591b-3c4f-4295-b856-1aa60a8beccf" providerId="ADAL" clId="{FE9420E0-0DD0-D94A-9CDD-D0BBF530B6A4}" dt="2022-12-08T13:08:42.566" v="1188" actId="207"/>
        <pc:sldMkLst>
          <pc:docMk/>
          <pc:sldMk cId="3502629363" sldId="301"/>
        </pc:sldMkLst>
        <pc:spChg chg="mod">
          <ac:chgData name="Song, Jingxuan" userId="d0f1591b-3c4f-4295-b856-1aa60a8beccf" providerId="ADAL" clId="{FE9420E0-0DD0-D94A-9CDD-D0BBF530B6A4}" dt="2022-12-08T09:33:30.559" v="295"/>
          <ac:spMkLst>
            <pc:docMk/>
            <pc:sldMk cId="3502629363" sldId="301"/>
            <ac:spMk id="4" creationId="{E13F5DA3-17AD-5EDB-3DE5-1BDD9A2F9419}"/>
          </ac:spMkLst>
        </pc:spChg>
        <pc:spChg chg="mod">
          <ac:chgData name="Song, Jingxuan" userId="d0f1591b-3c4f-4295-b856-1aa60a8beccf" providerId="ADAL" clId="{FE9420E0-0DD0-D94A-9CDD-D0BBF530B6A4}" dt="2022-12-08T09:33:30.559" v="295"/>
          <ac:spMkLst>
            <pc:docMk/>
            <pc:sldMk cId="3502629363" sldId="301"/>
            <ac:spMk id="13" creationId="{8A700FB9-75C0-9267-98B0-9ECC979580B8}"/>
          </ac:spMkLst>
        </pc:spChg>
        <pc:spChg chg="mod">
          <ac:chgData name="Song, Jingxuan" userId="d0f1591b-3c4f-4295-b856-1aa60a8beccf" providerId="ADAL" clId="{FE9420E0-0DD0-D94A-9CDD-D0BBF530B6A4}" dt="2022-12-08T09:33:30.559" v="295"/>
          <ac:spMkLst>
            <pc:docMk/>
            <pc:sldMk cId="3502629363" sldId="301"/>
            <ac:spMk id="15" creationId="{21CF4AB2-23B9-A05C-4E32-1724C3F12363}"/>
          </ac:spMkLst>
        </pc:spChg>
        <pc:spChg chg="mod">
          <ac:chgData name="Song, Jingxuan" userId="d0f1591b-3c4f-4295-b856-1aa60a8beccf" providerId="ADAL" clId="{FE9420E0-0DD0-D94A-9CDD-D0BBF530B6A4}" dt="2022-12-08T09:33:30.559" v="295"/>
          <ac:spMkLst>
            <pc:docMk/>
            <pc:sldMk cId="3502629363" sldId="301"/>
            <ac:spMk id="16" creationId="{3D349A8A-0C27-FAA9-68E2-FF5E25517F9E}"/>
          </ac:spMkLst>
        </pc:spChg>
        <pc:spChg chg="mod">
          <ac:chgData name="Song, Jingxuan" userId="d0f1591b-3c4f-4295-b856-1aa60a8beccf" providerId="ADAL" clId="{FE9420E0-0DD0-D94A-9CDD-D0BBF530B6A4}" dt="2022-12-08T09:33:30.559" v="295"/>
          <ac:spMkLst>
            <pc:docMk/>
            <pc:sldMk cId="3502629363" sldId="301"/>
            <ac:spMk id="17" creationId="{72CFB526-A847-3CC3-47E5-AB84C0760F82}"/>
          </ac:spMkLst>
        </pc:spChg>
        <pc:spChg chg="mod">
          <ac:chgData name="Song, Jingxuan" userId="d0f1591b-3c4f-4295-b856-1aa60a8beccf" providerId="ADAL" clId="{FE9420E0-0DD0-D94A-9CDD-D0BBF530B6A4}" dt="2022-12-08T09:33:30.559" v="295"/>
          <ac:spMkLst>
            <pc:docMk/>
            <pc:sldMk cId="3502629363" sldId="301"/>
            <ac:spMk id="18" creationId="{6393EE65-1235-DC9F-BB49-DDB5F45C335D}"/>
          </ac:spMkLst>
        </pc:spChg>
        <pc:spChg chg="mod">
          <ac:chgData name="Song, Jingxuan" userId="d0f1591b-3c4f-4295-b856-1aa60a8beccf" providerId="ADAL" clId="{FE9420E0-0DD0-D94A-9CDD-D0BBF530B6A4}" dt="2022-12-08T09:33:30.559" v="295"/>
          <ac:spMkLst>
            <pc:docMk/>
            <pc:sldMk cId="3502629363" sldId="301"/>
            <ac:spMk id="19" creationId="{AD7E5E50-A8A2-D485-BE0D-BEBECF2346DE}"/>
          </ac:spMkLst>
        </pc:spChg>
        <pc:spChg chg="mod">
          <ac:chgData name="Song, Jingxuan" userId="d0f1591b-3c4f-4295-b856-1aa60a8beccf" providerId="ADAL" clId="{FE9420E0-0DD0-D94A-9CDD-D0BBF530B6A4}" dt="2022-12-08T09:33:30.559" v="295"/>
          <ac:spMkLst>
            <pc:docMk/>
            <pc:sldMk cId="3502629363" sldId="301"/>
            <ac:spMk id="20" creationId="{27ABAE92-E48A-C989-2BD9-7B33CE445635}"/>
          </ac:spMkLst>
        </pc:spChg>
        <pc:spChg chg="mod">
          <ac:chgData name="Song, Jingxuan" userId="d0f1591b-3c4f-4295-b856-1aa60a8beccf" providerId="ADAL" clId="{FE9420E0-0DD0-D94A-9CDD-D0BBF530B6A4}" dt="2022-12-08T09:33:30.559" v="295"/>
          <ac:spMkLst>
            <pc:docMk/>
            <pc:sldMk cId="3502629363" sldId="301"/>
            <ac:spMk id="21" creationId="{57EA7128-CDFB-3666-29F5-BECD65039D6F}"/>
          </ac:spMkLst>
        </pc:spChg>
        <pc:spChg chg="mod">
          <ac:chgData name="Song, Jingxuan" userId="d0f1591b-3c4f-4295-b856-1aa60a8beccf" providerId="ADAL" clId="{FE9420E0-0DD0-D94A-9CDD-D0BBF530B6A4}" dt="2022-12-08T09:33:30.559" v="295"/>
          <ac:spMkLst>
            <pc:docMk/>
            <pc:sldMk cId="3502629363" sldId="301"/>
            <ac:spMk id="22" creationId="{B831203D-F322-3A34-20DD-FB6A6C8554E6}"/>
          </ac:spMkLst>
        </pc:spChg>
        <pc:spChg chg="mod">
          <ac:chgData name="Song, Jingxuan" userId="d0f1591b-3c4f-4295-b856-1aa60a8beccf" providerId="ADAL" clId="{FE9420E0-0DD0-D94A-9CDD-D0BBF530B6A4}" dt="2022-12-08T09:33:30.559" v="295"/>
          <ac:spMkLst>
            <pc:docMk/>
            <pc:sldMk cId="3502629363" sldId="301"/>
            <ac:spMk id="23" creationId="{3C9504C7-E894-EFC4-0A2E-A8DE3A7E42E7}"/>
          </ac:spMkLst>
        </pc:spChg>
        <pc:spChg chg="mod">
          <ac:chgData name="Song, Jingxuan" userId="d0f1591b-3c4f-4295-b856-1aa60a8beccf" providerId="ADAL" clId="{FE9420E0-0DD0-D94A-9CDD-D0BBF530B6A4}" dt="2022-12-08T09:33:30.559" v="295"/>
          <ac:spMkLst>
            <pc:docMk/>
            <pc:sldMk cId="3502629363" sldId="301"/>
            <ac:spMk id="24" creationId="{86FE1291-E809-209B-7AF9-29B541968575}"/>
          </ac:spMkLst>
        </pc:spChg>
        <pc:spChg chg="mod">
          <ac:chgData name="Song, Jingxuan" userId="d0f1591b-3c4f-4295-b856-1aa60a8beccf" providerId="ADAL" clId="{FE9420E0-0DD0-D94A-9CDD-D0BBF530B6A4}" dt="2022-12-08T09:38:11.916" v="318"/>
          <ac:spMkLst>
            <pc:docMk/>
            <pc:sldMk cId="3502629363" sldId="301"/>
            <ac:spMk id="26" creationId="{44637299-A0F4-FB41-A047-01B4D033844D}"/>
          </ac:spMkLst>
        </pc:spChg>
        <pc:spChg chg="mod">
          <ac:chgData name="Song, Jingxuan" userId="d0f1591b-3c4f-4295-b856-1aa60a8beccf" providerId="ADAL" clId="{FE9420E0-0DD0-D94A-9CDD-D0BBF530B6A4}" dt="2022-12-08T09:38:11.916" v="318"/>
          <ac:spMkLst>
            <pc:docMk/>
            <pc:sldMk cId="3502629363" sldId="301"/>
            <ac:spMk id="27" creationId="{3317CE99-0816-E7E1-F4B9-32B8ABEDE336}"/>
          </ac:spMkLst>
        </pc:spChg>
        <pc:spChg chg="mod">
          <ac:chgData name="Song, Jingxuan" userId="d0f1591b-3c4f-4295-b856-1aa60a8beccf" providerId="ADAL" clId="{FE9420E0-0DD0-D94A-9CDD-D0BBF530B6A4}" dt="2022-12-08T09:38:11.916" v="318"/>
          <ac:spMkLst>
            <pc:docMk/>
            <pc:sldMk cId="3502629363" sldId="301"/>
            <ac:spMk id="28" creationId="{512B421A-9FF7-5B4E-8A5C-B38DECF0DD23}"/>
          </ac:spMkLst>
        </pc:spChg>
        <pc:spChg chg="mod">
          <ac:chgData name="Song, Jingxuan" userId="d0f1591b-3c4f-4295-b856-1aa60a8beccf" providerId="ADAL" clId="{FE9420E0-0DD0-D94A-9CDD-D0BBF530B6A4}" dt="2022-12-08T09:38:11.916" v="318"/>
          <ac:spMkLst>
            <pc:docMk/>
            <pc:sldMk cId="3502629363" sldId="301"/>
            <ac:spMk id="29" creationId="{39EBC614-8876-A3AB-FAD6-32894E9F847E}"/>
          </ac:spMkLst>
        </pc:spChg>
        <pc:spChg chg="mod">
          <ac:chgData name="Song, Jingxuan" userId="d0f1591b-3c4f-4295-b856-1aa60a8beccf" providerId="ADAL" clId="{FE9420E0-0DD0-D94A-9CDD-D0BBF530B6A4}" dt="2022-12-08T09:38:11.916" v="318"/>
          <ac:spMkLst>
            <pc:docMk/>
            <pc:sldMk cId="3502629363" sldId="301"/>
            <ac:spMk id="30" creationId="{6BB61823-AC92-2196-66FE-EFE496488A6B}"/>
          </ac:spMkLst>
        </pc:spChg>
        <pc:spChg chg="mod">
          <ac:chgData name="Song, Jingxuan" userId="d0f1591b-3c4f-4295-b856-1aa60a8beccf" providerId="ADAL" clId="{FE9420E0-0DD0-D94A-9CDD-D0BBF530B6A4}" dt="2022-12-08T09:38:11.916" v="318"/>
          <ac:spMkLst>
            <pc:docMk/>
            <pc:sldMk cId="3502629363" sldId="301"/>
            <ac:spMk id="31" creationId="{D73E880E-42B4-C915-C7B5-2AA6C952F086}"/>
          </ac:spMkLst>
        </pc:spChg>
        <pc:spChg chg="mod">
          <ac:chgData name="Song, Jingxuan" userId="d0f1591b-3c4f-4295-b856-1aa60a8beccf" providerId="ADAL" clId="{FE9420E0-0DD0-D94A-9CDD-D0BBF530B6A4}" dt="2022-12-08T09:38:11.916" v="318"/>
          <ac:spMkLst>
            <pc:docMk/>
            <pc:sldMk cId="3502629363" sldId="301"/>
            <ac:spMk id="32" creationId="{74737A0E-EA30-9077-1B39-72033AF03409}"/>
          </ac:spMkLst>
        </pc:spChg>
        <pc:spChg chg="mod">
          <ac:chgData name="Song, Jingxuan" userId="d0f1591b-3c4f-4295-b856-1aa60a8beccf" providerId="ADAL" clId="{FE9420E0-0DD0-D94A-9CDD-D0BBF530B6A4}" dt="2022-12-08T09:38:11.916" v="318"/>
          <ac:spMkLst>
            <pc:docMk/>
            <pc:sldMk cId="3502629363" sldId="301"/>
            <ac:spMk id="33" creationId="{3289B687-DBEB-9C0E-BB34-F28E6DC4CDEA}"/>
          </ac:spMkLst>
        </pc:spChg>
        <pc:spChg chg="mod">
          <ac:chgData name="Song, Jingxuan" userId="d0f1591b-3c4f-4295-b856-1aa60a8beccf" providerId="ADAL" clId="{FE9420E0-0DD0-D94A-9CDD-D0BBF530B6A4}" dt="2022-12-08T09:38:11.916" v="318"/>
          <ac:spMkLst>
            <pc:docMk/>
            <pc:sldMk cId="3502629363" sldId="301"/>
            <ac:spMk id="34" creationId="{4E787CC2-B55F-FEDF-5A8D-A4621FB93FA8}"/>
          </ac:spMkLst>
        </pc:spChg>
        <pc:spChg chg="mod">
          <ac:chgData name="Song, Jingxuan" userId="d0f1591b-3c4f-4295-b856-1aa60a8beccf" providerId="ADAL" clId="{FE9420E0-0DD0-D94A-9CDD-D0BBF530B6A4}" dt="2022-12-08T09:38:11.916" v="318"/>
          <ac:spMkLst>
            <pc:docMk/>
            <pc:sldMk cId="3502629363" sldId="301"/>
            <ac:spMk id="35" creationId="{59FE8CEB-A8E1-9C53-ECCA-C523C2E50380}"/>
          </ac:spMkLst>
        </pc:spChg>
        <pc:spChg chg="mod">
          <ac:chgData name="Song, Jingxuan" userId="d0f1591b-3c4f-4295-b856-1aa60a8beccf" providerId="ADAL" clId="{FE9420E0-0DD0-D94A-9CDD-D0BBF530B6A4}" dt="2022-12-08T09:38:11.916" v="318"/>
          <ac:spMkLst>
            <pc:docMk/>
            <pc:sldMk cId="3502629363" sldId="301"/>
            <ac:spMk id="36" creationId="{2FE2F947-CF89-78F6-54AC-50D009B9FFEA}"/>
          </ac:spMkLst>
        </pc:spChg>
        <pc:spChg chg="mod">
          <ac:chgData name="Song, Jingxuan" userId="d0f1591b-3c4f-4295-b856-1aa60a8beccf" providerId="ADAL" clId="{FE9420E0-0DD0-D94A-9CDD-D0BBF530B6A4}" dt="2022-12-08T09:38:11.916" v="318"/>
          <ac:spMkLst>
            <pc:docMk/>
            <pc:sldMk cId="3502629363" sldId="301"/>
            <ac:spMk id="37" creationId="{FDC63E38-A60B-BAD1-665B-64E674D265C6}"/>
          </ac:spMkLst>
        </pc:spChg>
        <pc:spChg chg="mod">
          <ac:chgData name="Song, Jingxuan" userId="d0f1591b-3c4f-4295-b856-1aa60a8beccf" providerId="ADAL" clId="{FE9420E0-0DD0-D94A-9CDD-D0BBF530B6A4}" dt="2022-12-08T13:08:32.379" v="1186"/>
          <ac:spMkLst>
            <pc:docMk/>
            <pc:sldMk cId="3502629363" sldId="301"/>
            <ac:spMk id="39" creationId="{0355B431-DC5B-40F4-D73D-AA781C9266ED}"/>
          </ac:spMkLst>
        </pc:spChg>
        <pc:spChg chg="mod">
          <ac:chgData name="Song, Jingxuan" userId="d0f1591b-3c4f-4295-b856-1aa60a8beccf" providerId="ADAL" clId="{FE9420E0-0DD0-D94A-9CDD-D0BBF530B6A4}" dt="2022-12-08T13:08:32.379" v="1186"/>
          <ac:spMkLst>
            <pc:docMk/>
            <pc:sldMk cId="3502629363" sldId="301"/>
            <ac:spMk id="40" creationId="{6A1CB456-9E81-337C-F437-60361ED5E665}"/>
          </ac:spMkLst>
        </pc:spChg>
        <pc:spChg chg="mod">
          <ac:chgData name="Song, Jingxuan" userId="d0f1591b-3c4f-4295-b856-1aa60a8beccf" providerId="ADAL" clId="{FE9420E0-0DD0-D94A-9CDD-D0BBF530B6A4}" dt="2022-12-08T13:08:32.379" v="1186"/>
          <ac:spMkLst>
            <pc:docMk/>
            <pc:sldMk cId="3502629363" sldId="301"/>
            <ac:spMk id="41" creationId="{A4949EA5-1B98-2C8A-57BD-F512E2F51810}"/>
          </ac:spMkLst>
        </pc:spChg>
        <pc:spChg chg="mod">
          <ac:chgData name="Song, Jingxuan" userId="d0f1591b-3c4f-4295-b856-1aa60a8beccf" providerId="ADAL" clId="{FE9420E0-0DD0-D94A-9CDD-D0BBF530B6A4}" dt="2022-12-08T13:08:32.379" v="1186"/>
          <ac:spMkLst>
            <pc:docMk/>
            <pc:sldMk cId="3502629363" sldId="301"/>
            <ac:spMk id="42" creationId="{507A6B7C-D862-04E7-9321-E3D59E3C31B6}"/>
          </ac:spMkLst>
        </pc:spChg>
        <pc:spChg chg="mod">
          <ac:chgData name="Song, Jingxuan" userId="d0f1591b-3c4f-4295-b856-1aa60a8beccf" providerId="ADAL" clId="{FE9420E0-0DD0-D94A-9CDD-D0BBF530B6A4}" dt="2022-12-08T13:08:38.156" v="1187" actId="207"/>
          <ac:spMkLst>
            <pc:docMk/>
            <pc:sldMk cId="3502629363" sldId="301"/>
            <ac:spMk id="43" creationId="{EFF9FD0C-71AD-E9F6-BE7C-5B2A40B04999}"/>
          </ac:spMkLst>
        </pc:spChg>
        <pc:spChg chg="mod">
          <ac:chgData name="Song, Jingxuan" userId="d0f1591b-3c4f-4295-b856-1aa60a8beccf" providerId="ADAL" clId="{FE9420E0-0DD0-D94A-9CDD-D0BBF530B6A4}" dt="2022-12-08T13:08:42.566" v="1188" actId="207"/>
          <ac:spMkLst>
            <pc:docMk/>
            <pc:sldMk cId="3502629363" sldId="301"/>
            <ac:spMk id="44" creationId="{694A24EA-06AF-F3B4-AC97-A1F72D7352D7}"/>
          </ac:spMkLst>
        </pc:spChg>
        <pc:spChg chg="mod">
          <ac:chgData name="Song, Jingxuan" userId="d0f1591b-3c4f-4295-b856-1aa60a8beccf" providerId="ADAL" clId="{FE9420E0-0DD0-D94A-9CDD-D0BBF530B6A4}" dt="2022-12-08T13:08:32.379" v="1186"/>
          <ac:spMkLst>
            <pc:docMk/>
            <pc:sldMk cId="3502629363" sldId="301"/>
            <ac:spMk id="45" creationId="{CABC1C67-83CD-D2FD-FDBE-B713EC508DC2}"/>
          </ac:spMkLst>
        </pc:spChg>
        <pc:spChg chg="mod">
          <ac:chgData name="Song, Jingxuan" userId="d0f1591b-3c4f-4295-b856-1aa60a8beccf" providerId="ADAL" clId="{FE9420E0-0DD0-D94A-9CDD-D0BBF530B6A4}" dt="2022-12-08T13:08:32.379" v="1186"/>
          <ac:spMkLst>
            <pc:docMk/>
            <pc:sldMk cId="3502629363" sldId="301"/>
            <ac:spMk id="46" creationId="{D9270926-9648-79CE-DE4B-7132B41FAE7F}"/>
          </ac:spMkLst>
        </pc:spChg>
        <pc:spChg chg="mod">
          <ac:chgData name="Song, Jingxuan" userId="d0f1591b-3c4f-4295-b856-1aa60a8beccf" providerId="ADAL" clId="{FE9420E0-0DD0-D94A-9CDD-D0BBF530B6A4}" dt="2022-12-08T13:08:32.379" v="1186"/>
          <ac:spMkLst>
            <pc:docMk/>
            <pc:sldMk cId="3502629363" sldId="301"/>
            <ac:spMk id="47" creationId="{DB94D38D-8D65-AB98-B8B1-4F2FF42A816A}"/>
          </ac:spMkLst>
        </pc:spChg>
        <pc:spChg chg="mod">
          <ac:chgData name="Song, Jingxuan" userId="d0f1591b-3c4f-4295-b856-1aa60a8beccf" providerId="ADAL" clId="{FE9420E0-0DD0-D94A-9CDD-D0BBF530B6A4}" dt="2022-12-08T13:08:32.379" v="1186"/>
          <ac:spMkLst>
            <pc:docMk/>
            <pc:sldMk cId="3502629363" sldId="301"/>
            <ac:spMk id="48" creationId="{8BE139A4-C5F1-1B24-52F8-56C9AEE538B7}"/>
          </ac:spMkLst>
        </pc:spChg>
        <pc:spChg chg="mod">
          <ac:chgData name="Song, Jingxuan" userId="d0f1591b-3c4f-4295-b856-1aa60a8beccf" providerId="ADAL" clId="{FE9420E0-0DD0-D94A-9CDD-D0BBF530B6A4}" dt="2022-12-08T13:08:32.379" v="1186"/>
          <ac:spMkLst>
            <pc:docMk/>
            <pc:sldMk cId="3502629363" sldId="301"/>
            <ac:spMk id="49" creationId="{619BDE07-EFA6-75D0-8EA5-3FCDECE9649B}"/>
          </ac:spMkLst>
        </pc:spChg>
        <pc:spChg chg="mod">
          <ac:chgData name="Song, Jingxuan" userId="d0f1591b-3c4f-4295-b856-1aa60a8beccf" providerId="ADAL" clId="{FE9420E0-0DD0-D94A-9CDD-D0BBF530B6A4}" dt="2022-12-08T13:08:32.379" v="1186"/>
          <ac:spMkLst>
            <pc:docMk/>
            <pc:sldMk cId="3502629363" sldId="301"/>
            <ac:spMk id="50" creationId="{99B614CB-BA36-D994-E407-7F08C97A080E}"/>
          </ac:spMkLst>
        </pc:spChg>
        <pc:grpChg chg="del">
          <ac:chgData name="Song, Jingxuan" userId="d0f1591b-3c4f-4295-b856-1aa60a8beccf" providerId="ADAL" clId="{FE9420E0-0DD0-D94A-9CDD-D0BBF530B6A4}" dt="2022-12-08T13:08:31.921" v="1185" actId="478"/>
          <ac:grpSpMkLst>
            <pc:docMk/>
            <pc:sldMk cId="3502629363" sldId="301"/>
            <ac:grpSpMk id="3" creationId="{D2E96405-35C9-9A38-BFBF-9605E2CF5D3B}"/>
          </ac:grpSpMkLst>
        </pc:grpChg>
        <pc:grpChg chg="add del mod">
          <ac:chgData name="Song, Jingxuan" userId="d0f1591b-3c4f-4295-b856-1aa60a8beccf" providerId="ADAL" clId="{FE9420E0-0DD0-D94A-9CDD-D0BBF530B6A4}" dt="2022-12-08T09:38:11.051" v="317" actId="478"/>
          <ac:grpSpMkLst>
            <pc:docMk/>
            <pc:sldMk cId="3502629363" sldId="301"/>
            <ac:grpSpMk id="3" creationId="{D8A5DC89-3C54-860E-2E46-DE71FBC11E5B}"/>
          </ac:grpSpMkLst>
        </pc:grpChg>
        <pc:grpChg chg="add mod">
          <ac:chgData name="Song, Jingxuan" userId="d0f1591b-3c4f-4295-b856-1aa60a8beccf" providerId="ADAL" clId="{FE9420E0-0DD0-D94A-9CDD-D0BBF530B6A4}" dt="2022-12-08T09:38:11.916" v="318"/>
          <ac:grpSpMkLst>
            <pc:docMk/>
            <pc:sldMk cId="3502629363" sldId="301"/>
            <ac:grpSpMk id="25" creationId="{6394FD8A-DD01-8512-1876-393D3A8A9629}"/>
          </ac:grpSpMkLst>
        </pc:grpChg>
        <pc:grpChg chg="add mod">
          <ac:chgData name="Song, Jingxuan" userId="d0f1591b-3c4f-4295-b856-1aa60a8beccf" providerId="ADAL" clId="{FE9420E0-0DD0-D94A-9CDD-D0BBF530B6A4}" dt="2022-12-08T13:08:32.379" v="1186"/>
          <ac:grpSpMkLst>
            <pc:docMk/>
            <pc:sldMk cId="3502629363" sldId="301"/>
            <ac:grpSpMk id="38" creationId="{4F7F38F8-853E-F04C-7399-00184114DF43}"/>
          </ac:grpSpMkLst>
        </pc:grpChg>
      </pc:sldChg>
      <pc:sldChg chg="addSp delSp modSp mod modCm">
        <pc:chgData name="Song, Jingxuan" userId="d0f1591b-3c4f-4295-b856-1aa60a8beccf" providerId="ADAL" clId="{FE9420E0-0DD0-D94A-9CDD-D0BBF530B6A4}" dt="2022-12-12T16:14:29.164" v="4612"/>
        <pc:sldMkLst>
          <pc:docMk/>
          <pc:sldMk cId="3489708612" sldId="303"/>
        </pc:sldMkLst>
        <pc:spChg chg="add mod">
          <ac:chgData name="Song, Jingxuan" userId="d0f1591b-3c4f-4295-b856-1aa60a8beccf" providerId="ADAL" clId="{FE9420E0-0DD0-D94A-9CDD-D0BBF530B6A4}" dt="2022-12-12T16:14:29.164" v="4612"/>
          <ac:spMkLst>
            <pc:docMk/>
            <pc:sldMk cId="3489708612" sldId="303"/>
            <ac:spMk id="3" creationId="{52A47C7B-D743-FB26-8EC4-2112B83FE623}"/>
          </ac:spMkLst>
        </pc:spChg>
        <pc:spChg chg="mod">
          <ac:chgData name="Song, Jingxuan" userId="d0f1591b-3c4f-4295-b856-1aa60a8beccf" providerId="ADAL" clId="{FE9420E0-0DD0-D94A-9CDD-D0BBF530B6A4}" dt="2022-12-10T17:40:57.720" v="4359" actId="207"/>
          <ac:spMkLst>
            <pc:docMk/>
            <pc:sldMk cId="3489708612" sldId="303"/>
            <ac:spMk id="13" creationId="{DD86979E-9218-FF08-E114-E71F7D50F993}"/>
          </ac:spMkLst>
        </pc:spChg>
        <pc:spChg chg="mod">
          <ac:chgData name="Song, Jingxuan" userId="d0f1591b-3c4f-4295-b856-1aa60a8beccf" providerId="ADAL" clId="{FE9420E0-0DD0-D94A-9CDD-D0BBF530B6A4}" dt="2022-12-10T15:40:49.192" v="4105" actId="20577"/>
          <ac:spMkLst>
            <pc:docMk/>
            <pc:sldMk cId="3489708612" sldId="303"/>
            <ac:spMk id="18" creationId="{5B2F63CE-A975-A56E-956E-C98194107D29}"/>
          </ac:spMkLst>
        </pc:spChg>
        <pc:spChg chg="mod">
          <ac:chgData name="Song, Jingxuan" userId="d0f1591b-3c4f-4295-b856-1aa60a8beccf" providerId="ADAL" clId="{FE9420E0-0DD0-D94A-9CDD-D0BBF530B6A4}" dt="2022-12-08T13:08:56.999" v="1191"/>
          <ac:spMkLst>
            <pc:docMk/>
            <pc:sldMk cId="3489708612" sldId="303"/>
            <ac:spMk id="86" creationId="{2EC5DFC0-A379-3915-73C3-2EF5558B67C2}"/>
          </ac:spMkLst>
        </pc:spChg>
        <pc:spChg chg="mod">
          <ac:chgData name="Song, Jingxuan" userId="d0f1591b-3c4f-4295-b856-1aa60a8beccf" providerId="ADAL" clId="{FE9420E0-0DD0-D94A-9CDD-D0BBF530B6A4}" dt="2022-12-08T13:08:56.999" v="1191"/>
          <ac:spMkLst>
            <pc:docMk/>
            <pc:sldMk cId="3489708612" sldId="303"/>
            <ac:spMk id="90" creationId="{33A4790D-D783-9586-D2E0-9DAAB420A14E}"/>
          </ac:spMkLst>
        </pc:spChg>
        <pc:spChg chg="mod">
          <ac:chgData name="Song, Jingxuan" userId="d0f1591b-3c4f-4295-b856-1aa60a8beccf" providerId="ADAL" clId="{FE9420E0-0DD0-D94A-9CDD-D0BBF530B6A4}" dt="2022-12-08T13:08:56.999" v="1191"/>
          <ac:spMkLst>
            <pc:docMk/>
            <pc:sldMk cId="3489708612" sldId="303"/>
            <ac:spMk id="104" creationId="{A0FE8C70-A790-5BF7-9F19-DF7A875E2D86}"/>
          </ac:spMkLst>
        </pc:spChg>
        <pc:spChg chg="mod">
          <ac:chgData name="Song, Jingxuan" userId="d0f1591b-3c4f-4295-b856-1aa60a8beccf" providerId="ADAL" clId="{FE9420E0-0DD0-D94A-9CDD-D0BBF530B6A4}" dt="2022-12-08T13:08:56.999" v="1191"/>
          <ac:spMkLst>
            <pc:docMk/>
            <pc:sldMk cId="3489708612" sldId="303"/>
            <ac:spMk id="105" creationId="{0E95B821-6F7C-1667-2F6C-C4177A9A40FE}"/>
          </ac:spMkLst>
        </pc:spChg>
        <pc:spChg chg="mod">
          <ac:chgData name="Song, Jingxuan" userId="d0f1591b-3c4f-4295-b856-1aa60a8beccf" providerId="ADAL" clId="{FE9420E0-0DD0-D94A-9CDD-D0BBF530B6A4}" dt="2022-12-08T13:08:56.999" v="1191"/>
          <ac:spMkLst>
            <pc:docMk/>
            <pc:sldMk cId="3489708612" sldId="303"/>
            <ac:spMk id="106" creationId="{244603A5-B33F-3F3D-6C56-D4DFA2693EA5}"/>
          </ac:spMkLst>
        </pc:spChg>
        <pc:spChg chg="mod">
          <ac:chgData name="Song, Jingxuan" userId="d0f1591b-3c4f-4295-b856-1aa60a8beccf" providerId="ADAL" clId="{FE9420E0-0DD0-D94A-9CDD-D0BBF530B6A4}" dt="2022-12-08T13:08:56.999" v="1191"/>
          <ac:spMkLst>
            <pc:docMk/>
            <pc:sldMk cId="3489708612" sldId="303"/>
            <ac:spMk id="107" creationId="{03240CDA-E855-3F0C-B1ED-C43FA31D6A24}"/>
          </ac:spMkLst>
        </pc:spChg>
        <pc:spChg chg="mod">
          <ac:chgData name="Song, Jingxuan" userId="d0f1591b-3c4f-4295-b856-1aa60a8beccf" providerId="ADAL" clId="{FE9420E0-0DD0-D94A-9CDD-D0BBF530B6A4}" dt="2022-12-08T13:08:56.999" v="1191"/>
          <ac:spMkLst>
            <pc:docMk/>
            <pc:sldMk cId="3489708612" sldId="303"/>
            <ac:spMk id="108" creationId="{BB046D4B-CEED-E777-2A3E-54A8AFAAFD34}"/>
          </ac:spMkLst>
        </pc:spChg>
        <pc:spChg chg="mod">
          <ac:chgData name="Song, Jingxuan" userId="d0f1591b-3c4f-4295-b856-1aa60a8beccf" providerId="ADAL" clId="{FE9420E0-0DD0-D94A-9CDD-D0BBF530B6A4}" dt="2022-12-08T13:08:56.999" v="1191"/>
          <ac:spMkLst>
            <pc:docMk/>
            <pc:sldMk cId="3489708612" sldId="303"/>
            <ac:spMk id="109" creationId="{C54A3089-E321-93C1-C4F4-716C52879F02}"/>
          </ac:spMkLst>
        </pc:spChg>
        <pc:spChg chg="mod">
          <ac:chgData name="Song, Jingxuan" userId="d0f1591b-3c4f-4295-b856-1aa60a8beccf" providerId="ADAL" clId="{FE9420E0-0DD0-D94A-9CDD-D0BBF530B6A4}" dt="2022-12-08T13:08:56.999" v="1191"/>
          <ac:spMkLst>
            <pc:docMk/>
            <pc:sldMk cId="3489708612" sldId="303"/>
            <ac:spMk id="110" creationId="{784F771B-064E-0B26-7151-0F5DF025CBCF}"/>
          </ac:spMkLst>
        </pc:spChg>
        <pc:spChg chg="mod">
          <ac:chgData name="Song, Jingxuan" userId="d0f1591b-3c4f-4295-b856-1aa60a8beccf" providerId="ADAL" clId="{FE9420E0-0DD0-D94A-9CDD-D0BBF530B6A4}" dt="2022-12-08T13:08:56.999" v="1191"/>
          <ac:spMkLst>
            <pc:docMk/>
            <pc:sldMk cId="3489708612" sldId="303"/>
            <ac:spMk id="111" creationId="{A72E16C2-0FC2-1248-13E6-A9B20771102A}"/>
          </ac:spMkLst>
        </pc:spChg>
        <pc:spChg chg="mod">
          <ac:chgData name="Song, Jingxuan" userId="d0f1591b-3c4f-4295-b856-1aa60a8beccf" providerId="ADAL" clId="{FE9420E0-0DD0-D94A-9CDD-D0BBF530B6A4}" dt="2022-12-08T13:08:56.999" v="1191"/>
          <ac:spMkLst>
            <pc:docMk/>
            <pc:sldMk cId="3489708612" sldId="303"/>
            <ac:spMk id="112" creationId="{FA3D03A7-857D-3D42-02AC-6FA26E923969}"/>
          </ac:spMkLst>
        </pc:spChg>
        <pc:spChg chg="mod">
          <ac:chgData name="Song, Jingxuan" userId="d0f1591b-3c4f-4295-b856-1aa60a8beccf" providerId="ADAL" clId="{FE9420E0-0DD0-D94A-9CDD-D0BBF530B6A4}" dt="2022-12-08T13:08:56.999" v="1191"/>
          <ac:spMkLst>
            <pc:docMk/>
            <pc:sldMk cId="3489708612" sldId="303"/>
            <ac:spMk id="113" creationId="{3F74CC84-1ACC-4999-2F53-EBD2767279D1}"/>
          </ac:spMkLst>
        </pc:spChg>
        <pc:spChg chg="mod">
          <ac:chgData name="Song, Jingxuan" userId="d0f1591b-3c4f-4295-b856-1aa60a8beccf" providerId="ADAL" clId="{FE9420E0-0DD0-D94A-9CDD-D0BBF530B6A4}" dt="2022-12-08T13:09:03.175" v="1194"/>
          <ac:spMkLst>
            <pc:docMk/>
            <pc:sldMk cId="3489708612" sldId="303"/>
            <ac:spMk id="115" creationId="{9EAE7ED5-0E54-3B02-9DAE-38E7F1C4A551}"/>
          </ac:spMkLst>
        </pc:spChg>
        <pc:spChg chg="mod">
          <ac:chgData name="Song, Jingxuan" userId="d0f1591b-3c4f-4295-b856-1aa60a8beccf" providerId="ADAL" clId="{FE9420E0-0DD0-D94A-9CDD-D0BBF530B6A4}" dt="2022-12-08T13:09:03.175" v="1194"/>
          <ac:spMkLst>
            <pc:docMk/>
            <pc:sldMk cId="3489708612" sldId="303"/>
            <ac:spMk id="116" creationId="{4E86AA7D-D934-6DAB-8352-9E8984EFC016}"/>
          </ac:spMkLst>
        </pc:spChg>
        <pc:spChg chg="mod">
          <ac:chgData name="Song, Jingxuan" userId="d0f1591b-3c4f-4295-b856-1aa60a8beccf" providerId="ADAL" clId="{FE9420E0-0DD0-D94A-9CDD-D0BBF530B6A4}" dt="2022-12-08T13:09:03.175" v="1194"/>
          <ac:spMkLst>
            <pc:docMk/>
            <pc:sldMk cId="3489708612" sldId="303"/>
            <ac:spMk id="117" creationId="{C2013894-03F2-AC5E-1C04-24D152FB978A}"/>
          </ac:spMkLst>
        </pc:spChg>
        <pc:spChg chg="mod">
          <ac:chgData name="Song, Jingxuan" userId="d0f1591b-3c4f-4295-b856-1aa60a8beccf" providerId="ADAL" clId="{FE9420E0-0DD0-D94A-9CDD-D0BBF530B6A4}" dt="2022-12-08T13:09:03.175" v="1194"/>
          <ac:spMkLst>
            <pc:docMk/>
            <pc:sldMk cId="3489708612" sldId="303"/>
            <ac:spMk id="118" creationId="{4875F439-2350-1218-6A70-90AA651FE563}"/>
          </ac:spMkLst>
        </pc:spChg>
        <pc:spChg chg="mod">
          <ac:chgData name="Song, Jingxuan" userId="d0f1591b-3c4f-4295-b856-1aa60a8beccf" providerId="ADAL" clId="{FE9420E0-0DD0-D94A-9CDD-D0BBF530B6A4}" dt="2022-12-08T13:09:03.175" v="1194"/>
          <ac:spMkLst>
            <pc:docMk/>
            <pc:sldMk cId="3489708612" sldId="303"/>
            <ac:spMk id="119" creationId="{74C19A60-8EDB-EEFA-9AE0-55088EE144FB}"/>
          </ac:spMkLst>
        </pc:spChg>
        <pc:spChg chg="mod">
          <ac:chgData name="Song, Jingxuan" userId="d0f1591b-3c4f-4295-b856-1aa60a8beccf" providerId="ADAL" clId="{FE9420E0-0DD0-D94A-9CDD-D0BBF530B6A4}" dt="2022-12-08T13:09:03.175" v="1194"/>
          <ac:spMkLst>
            <pc:docMk/>
            <pc:sldMk cId="3489708612" sldId="303"/>
            <ac:spMk id="120" creationId="{BEDB1DB4-A3A3-FEDB-84D3-FC19EB113554}"/>
          </ac:spMkLst>
        </pc:spChg>
        <pc:spChg chg="mod">
          <ac:chgData name="Song, Jingxuan" userId="d0f1591b-3c4f-4295-b856-1aa60a8beccf" providerId="ADAL" clId="{FE9420E0-0DD0-D94A-9CDD-D0BBF530B6A4}" dt="2022-12-08T13:09:03.175" v="1194"/>
          <ac:spMkLst>
            <pc:docMk/>
            <pc:sldMk cId="3489708612" sldId="303"/>
            <ac:spMk id="121" creationId="{67A1FE36-1243-62BB-392D-8928FA52CEB0}"/>
          </ac:spMkLst>
        </pc:spChg>
        <pc:spChg chg="mod">
          <ac:chgData name="Song, Jingxuan" userId="d0f1591b-3c4f-4295-b856-1aa60a8beccf" providerId="ADAL" clId="{FE9420E0-0DD0-D94A-9CDD-D0BBF530B6A4}" dt="2022-12-08T13:09:03.175" v="1194"/>
          <ac:spMkLst>
            <pc:docMk/>
            <pc:sldMk cId="3489708612" sldId="303"/>
            <ac:spMk id="122" creationId="{DD2E1D44-AFCD-D46D-F0BE-BFCEBB50A91C}"/>
          </ac:spMkLst>
        </pc:spChg>
        <pc:spChg chg="mod">
          <ac:chgData name="Song, Jingxuan" userId="d0f1591b-3c4f-4295-b856-1aa60a8beccf" providerId="ADAL" clId="{FE9420E0-0DD0-D94A-9CDD-D0BBF530B6A4}" dt="2022-12-08T13:09:03.175" v="1194"/>
          <ac:spMkLst>
            <pc:docMk/>
            <pc:sldMk cId="3489708612" sldId="303"/>
            <ac:spMk id="123" creationId="{D674652A-2629-E050-ABFE-C5A0758445FF}"/>
          </ac:spMkLst>
        </pc:spChg>
        <pc:spChg chg="mod">
          <ac:chgData name="Song, Jingxuan" userId="d0f1591b-3c4f-4295-b856-1aa60a8beccf" providerId="ADAL" clId="{FE9420E0-0DD0-D94A-9CDD-D0BBF530B6A4}" dt="2022-12-08T13:09:03.175" v="1194"/>
          <ac:spMkLst>
            <pc:docMk/>
            <pc:sldMk cId="3489708612" sldId="303"/>
            <ac:spMk id="124" creationId="{A07F9412-61F5-F212-E5E2-0108E14A48DB}"/>
          </ac:spMkLst>
        </pc:spChg>
        <pc:spChg chg="mod">
          <ac:chgData name="Song, Jingxuan" userId="d0f1591b-3c4f-4295-b856-1aa60a8beccf" providerId="ADAL" clId="{FE9420E0-0DD0-D94A-9CDD-D0BBF530B6A4}" dt="2022-12-08T13:09:03.175" v="1194"/>
          <ac:spMkLst>
            <pc:docMk/>
            <pc:sldMk cId="3489708612" sldId="303"/>
            <ac:spMk id="125" creationId="{F88D0C6E-7FC0-C671-4635-4FE8349872C3}"/>
          </ac:spMkLst>
        </pc:spChg>
        <pc:spChg chg="mod">
          <ac:chgData name="Song, Jingxuan" userId="d0f1591b-3c4f-4295-b856-1aa60a8beccf" providerId="ADAL" clId="{FE9420E0-0DD0-D94A-9CDD-D0BBF530B6A4}" dt="2022-12-08T13:09:03.175" v="1194"/>
          <ac:spMkLst>
            <pc:docMk/>
            <pc:sldMk cId="3489708612" sldId="303"/>
            <ac:spMk id="126" creationId="{89AF5D82-6D47-2B9A-BF81-F105CA40A956}"/>
          </ac:spMkLst>
        </pc:spChg>
        <pc:grpChg chg="add del mod">
          <ac:chgData name="Song, Jingxuan" userId="d0f1591b-3c4f-4295-b856-1aa60a8beccf" providerId="ADAL" clId="{FE9420E0-0DD0-D94A-9CDD-D0BBF530B6A4}" dt="2022-12-08T13:08:59.044" v="1192"/>
          <ac:grpSpMkLst>
            <pc:docMk/>
            <pc:sldMk cId="3489708612" sldId="303"/>
            <ac:grpSpMk id="84" creationId="{9264BFD2-8B54-37FA-8473-97771CBC5AC0}"/>
          </ac:grpSpMkLst>
        </pc:grpChg>
        <pc:grpChg chg="del">
          <ac:chgData name="Song, Jingxuan" userId="d0f1591b-3c4f-4295-b856-1aa60a8beccf" providerId="ADAL" clId="{FE9420E0-0DD0-D94A-9CDD-D0BBF530B6A4}" dt="2022-12-08T13:09:01.739" v="1193" actId="478"/>
          <ac:grpSpMkLst>
            <pc:docMk/>
            <pc:sldMk cId="3489708612" sldId="303"/>
            <ac:grpSpMk id="91" creationId="{6BA7FADB-C007-3DCB-B368-777775A57D5B}"/>
          </ac:grpSpMkLst>
        </pc:grpChg>
        <pc:grpChg chg="add mod">
          <ac:chgData name="Song, Jingxuan" userId="d0f1591b-3c4f-4295-b856-1aa60a8beccf" providerId="ADAL" clId="{FE9420E0-0DD0-D94A-9CDD-D0BBF530B6A4}" dt="2022-12-08T13:09:03.175" v="1194"/>
          <ac:grpSpMkLst>
            <pc:docMk/>
            <pc:sldMk cId="3489708612" sldId="303"/>
            <ac:grpSpMk id="114" creationId="{00C0ECC1-D434-478F-6C6A-795204D74B7B}"/>
          </ac:grpSpMkLst>
        </pc:grpChg>
      </pc:sldChg>
      <pc:sldChg chg="addSp delSp modSp new mod modClrScheme addCm modCm chgLayout">
        <pc:chgData name="Song, Jingxuan" userId="d0f1591b-3c4f-4295-b856-1aa60a8beccf" providerId="ADAL" clId="{FE9420E0-0DD0-D94A-9CDD-D0BBF530B6A4}" dt="2022-12-12T20:25:07.265" v="4720" actId="478"/>
        <pc:sldMkLst>
          <pc:docMk/>
          <pc:sldMk cId="3320962721" sldId="304"/>
        </pc:sldMkLst>
        <pc:spChg chg="del mod ord">
          <ac:chgData name="Song, Jingxuan" userId="d0f1591b-3c4f-4295-b856-1aa60a8beccf" providerId="ADAL" clId="{FE9420E0-0DD0-D94A-9CDD-D0BBF530B6A4}" dt="2022-12-08T10:04:12.833" v="350" actId="700"/>
          <ac:spMkLst>
            <pc:docMk/>
            <pc:sldMk cId="3320962721" sldId="304"/>
            <ac:spMk id="2" creationId="{83A22029-FF67-F48A-E68A-8AF2FB56AC0E}"/>
          </ac:spMkLst>
        </pc:spChg>
        <pc:spChg chg="add del mod">
          <ac:chgData name="Song, Jingxuan" userId="d0f1591b-3c4f-4295-b856-1aa60a8beccf" providerId="ADAL" clId="{FE9420E0-0DD0-D94A-9CDD-D0BBF530B6A4}" dt="2022-12-09T10:24:34.501" v="3833" actId="21"/>
          <ac:spMkLst>
            <pc:docMk/>
            <pc:sldMk cId="3320962721" sldId="304"/>
            <ac:spMk id="2" creationId="{E66F4B92-650C-36B1-4817-E043AE7915DA}"/>
          </ac:spMkLst>
        </pc:spChg>
        <pc:spChg chg="del mod ord">
          <ac:chgData name="Song, Jingxuan" userId="d0f1591b-3c4f-4295-b856-1aa60a8beccf" providerId="ADAL" clId="{FE9420E0-0DD0-D94A-9CDD-D0BBF530B6A4}" dt="2022-12-08T10:04:12.833" v="350" actId="700"/>
          <ac:spMkLst>
            <pc:docMk/>
            <pc:sldMk cId="3320962721" sldId="304"/>
            <ac:spMk id="3" creationId="{CE34CBA9-0800-5009-B5CD-15639CC8CE91}"/>
          </ac:spMkLst>
        </pc:spChg>
        <pc:spChg chg="del mod ord">
          <ac:chgData name="Song, Jingxuan" userId="d0f1591b-3c4f-4295-b856-1aa60a8beccf" providerId="ADAL" clId="{FE9420E0-0DD0-D94A-9CDD-D0BBF530B6A4}" dt="2022-12-12T20:25:07.265" v="4720" actId="478"/>
          <ac:spMkLst>
            <pc:docMk/>
            <pc:sldMk cId="3320962721" sldId="304"/>
            <ac:spMk id="4" creationId="{F3BDAAC2-0F6C-D307-42AB-F36C5D00FCE9}"/>
          </ac:spMkLst>
        </pc:spChg>
        <pc:spChg chg="del">
          <ac:chgData name="Song, Jingxuan" userId="d0f1591b-3c4f-4295-b856-1aa60a8beccf" providerId="ADAL" clId="{FE9420E0-0DD0-D94A-9CDD-D0BBF530B6A4}" dt="2022-12-08T10:04:12.833" v="350" actId="700"/>
          <ac:spMkLst>
            <pc:docMk/>
            <pc:sldMk cId="3320962721" sldId="304"/>
            <ac:spMk id="5" creationId="{B3F18B36-809F-3B2F-995A-92A8E97BB9E2}"/>
          </ac:spMkLst>
        </pc:spChg>
        <pc:spChg chg="mod ord">
          <ac:chgData name="Song, Jingxuan" userId="d0f1591b-3c4f-4295-b856-1aa60a8beccf" providerId="ADAL" clId="{FE9420E0-0DD0-D94A-9CDD-D0BBF530B6A4}" dt="2022-12-08T10:04:12.833" v="350" actId="700"/>
          <ac:spMkLst>
            <pc:docMk/>
            <pc:sldMk cId="3320962721" sldId="304"/>
            <ac:spMk id="6" creationId="{90C58C12-5C56-A3C9-1367-CFCCAE3F14EC}"/>
          </ac:spMkLst>
        </pc:spChg>
        <pc:spChg chg="add mod ord">
          <ac:chgData name="Song, Jingxuan" userId="d0f1591b-3c4f-4295-b856-1aa60a8beccf" providerId="ADAL" clId="{FE9420E0-0DD0-D94A-9CDD-D0BBF530B6A4}" dt="2022-12-08T10:04:28.062" v="369" actId="20577"/>
          <ac:spMkLst>
            <pc:docMk/>
            <pc:sldMk cId="3320962721" sldId="304"/>
            <ac:spMk id="7" creationId="{510A00A4-F3F1-736C-49B9-B146523702B5}"/>
          </ac:spMkLst>
        </pc:spChg>
        <pc:spChg chg="add del mod ord">
          <ac:chgData name="Song, Jingxuan" userId="d0f1591b-3c4f-4295-b856-1aa60a8beccf" providerId="ADAL" clId="{FE9420E0-0DD0-D94A-9CDD-D0BBF530B6A4}" dt="2022-12-08T10:04:32.077" v="370" actId="478"/>
          <ac:spMkLst>
            <pc:docMk/>
            <pc:sldMk cId="3320962721" sldId="304"/>
            <ac:spMk id="8" creationId="{3F603193-918C-C133-F22A-D2DA8325B3C1}"/>
          </ac:spMkLst>
        </pc:spChg>
        <pc:spChg chg="add mod">
          <ac:chgData name="Song, Jingxuan" userId="d0f1591b-3c4f-4295-b856-1aa60a8beccf" providerId="ADAL" clId="{FE9420E0-0DD0-D94A-9CDD-D0BBF530B6A4}" dt="2022-12-08T15:57:06.574" v="1743" actId="408"/>
          <ac:spMkLst>
            <pc:docMk/>
            <pc:sldMk cId="3320962721" sldId="304"/>
            <ac:spMk id="9" creationId="{2093C279-093B-1195-3CE0-5048D4E99DF3}"/>
          </ac:spMkLst>
        </pc:spChg>
        <pc:spChg chg="add mod">
          <ac:chgData name="Song, Jingxuan" userId="d0f1591b-3c4f-4295-b856-1aa60a8beccf" providerId="ADAL" clId="{FE9420E0-0DD0-D94A-9CDD-D0BBF530B6A4}" dt="2022-12-08T15:57:06.574" v="1743" actId="408"/>
          <ac:spMkLst>
            <pc:docMk/>
            <pc:sldMk cId="3320962721" sldId="304"/>
            <ac:spMk id="10" creationId="{C81457B8-40F2-CA5A-23A0-7DDD72A29674}"/>
          </ac:spMkLst>
        </pc:spChg>
        <pc:spChg chg="add mod">
          <ac:chgData name="Song, Jingxuan" userId="d0f1591b-3c4f-4295-b856-1aa60a8beccf" providerId="ADAL" clId="{FE9420E0-0DD0-D94A-9CDD-D0BBF530B6A4}" dt="2022-12-08T15:57:06.574" v="1743" actId="408"/>
          <ac:spMkLst>
            <pc:docMk/>
            <pc:sldMk cId="3320962721" sldId="304"/>
            <ac:spMk id="11" creationId="{04F62921-8ED2-106C-69A9-34D04B94632B}"/>
          </ac:spMkLst>
        </pc:spChg>
        <pc:spChg chg="add mod">
          <ac:chgData name="Song, Jingxuan" userId="d0f1591b-3c4f-4295-b856-1aa60a8beccf" providerId="ADAL" clId="{FE9420E0-0DD0-D94A-9CDD-D0BBF530B6A4}" dt="2022-12-08T15:57:06.574" v="1743" actId="408"/>
          <ac:spMkLst>
            <pc:docMk/>
            <pc:sldMk cId="3320962721" sldId="304"/>
            <ac:spMk id="12" creationId="{48AEC2A9-DEA0-11EA-833C-DF94275A587E}"/>
          </ac:spMkLst>
        </pc:spChg>
        <pc:spChg chg="add mod">
          <ac:chgData name="Song, Jingxuan" userId="d0f1591b-3c4f-4295-b856-1aa60a8beccf" providerId="ADAL" clId="{FE9420E0-0DD0-D94A-9CDD-D0BBF530B6A4}" dt="2022-12-08T15:57:06.574" v="1743" actId="408"/>
          <ac:spMkLst>
            <pc:docMk/>
            <pc:sldMk cId="3320962721" sldId="304"/>
            <ac:spMk id="13" creationId="{AAEFF40F-7851-F4FD-27B9-45B95FB26C05}"/>
          </ac:spMkLst>
        </pc:spChg>
        <pc:spChg chg="add del mod">
          <ac:chgData name="Song, Jingxuan" userId="d0f1591b-3c4f-4295-b856-1aa60a8beccf" providerId="ADAL" clId="{FE9420E0-0DD0-D94A-9CDD-D0BBF530B6A4}" dt="2022-12-08T15:33:11.359" v="1696" actId="478"/>
          <ac:spMkLst>
            <pc:docMk/>
            <pc:sldMk cId="3320962721" sldId="304"/>
            <ac:spMk id="14" creationId="{1E4D2E94-7CC8-4237-D5A5-40C449CB3F02}"/>
          </ac:spMkLst>
        </pc:spChg>
        <pc:spChg chg="add del mod">
          <ac:chgData name="Song, Jingxuan" userId="d0f1591b-3c4f-4295-b856-1aa60a8beccf" providerId="ADAL" clId="{FE9420E0-0DD0-D94A-9CDD-D0BBF530B6A4}" dt="2022-12-08T15:33:12.646" v="1697" actId="478"/>
          <ac:spMkLst>
            <pc:docMk/>
            <pc:sldMk cId="3320962721" sldId="304"/>
            <ac:spMk id="15" creationId="{28AE0BCD-6117-445D-D4F8-90EC23506D00}"/>
          </ac:spMkLst>
        </pc:spChg>
        <pc:spChg chg="add del mod">
          <ac:chgData name="Song, Jingxuan" userId="d0f1591b-3c4f-4295-b856-1aa60a8beccf" providerId="ADAL" clId="{FE9420E0-0DD0-D94A-9CDD-D0BBF530B6A4}" dt="2022-12-08T15:33:13.992" v="1698" actId="478"/>
          <ac:spMkLst>
            <pc:docMk/>
            <pc:sldMk cId="3320962721" sldId="304"/>
            <ac:spMk id="16" creationId="{9E1D7671-9884-3D61-190B-675D93D92889}"/>
          </ac:spMkLst>
        </pc:spChg>
        <pc:spChg chg="add mod">
          <ac:chgData name="Song, Jingxuan" userId="d0f1591b-3c4f-4295-b856-1aa60a8beccf" providerId="ADAL" clId="{FE9420E0-0DD0-D94A-9CDD-D0BBF530B6A4}" dt="2022-12-08T20:10:47.314" v="3777" actId="20577"/>
          <ac:spMkLst>
            <pc:docMk/>
            <pc:sldMk cId="3320962721" sldId="304"/>
            <ac:spMk id="17" creationId="{81B4E1B5-C27A-2EAF-14B7-E0F40CB57282}"/>
          </ac:spMkLst>
        </pc:spChg>
        <pc:spChg chg="add del mod">
          <ac:chgData name="Song, Jingxuan" userId="d0f1591b-3c4f-4295-b856-1aa60a8beccf" providerId="ADAL" clId="{FE9420E0-0DD0-D94A-9CDD-D0BBF530B6A4}" dt="2022-12-08T10:10:49.799" v="424" actId="478"/>
          <ac:spMkLst>
            <pc:docMk/>
            <pc:sldMk cId="3320962721" sldId="304"/>
            <ac:spMk id="18" creationId="{10A34730-8C0A-DFDD-3F23-4789F8CF4DD7}"/>
          </ac:spMkLst>
        </pc:spChg>
        <pc:spChg chg="add mod">
          <ac:chgData name="Song, Jingxuan" userId="d0f1591b-3c4f-4295-b856-1aa60a8beccf" providerId="ADAL" clId="{FE9420E0-0DD0-D94A-9CDD-D0BBF530B6A4}" dt="2022-12-08T15:57:06.574" v="1743" actId="408"/>
          <ac:spMkLst>
            <pc:docMk/>
            <pc:sldMk cId="3320962721" sldId="304"/>
            <ac:spMk id="19" creationId="{D4844EBD-9649-06DD-D174-B623399ADB0A}"/>
          </ac:spMkLst>
        </pc:spChg>
        <pc:spChg chg="add mod">
          <ac:chgData name="Song, Jingxuan" userId="d0f1591b-3c4f-4295-b856-1aa60a8beccf" providerId="ADAL" clId="{FE9420E0-0DD0-D94A-9CDD-D0BBF530B6A4}" dt="2022-12-08T15:57:06.574" v="1743" actId="408"/>
          <ac:spMkLst>
            <pc:docMk/>
            <pc:sldMk cId="3320962721" sldId="304"/>
            <ac:spMk id="20" creationId="{8E89CD6F-6892-FCF1-E39D-1484EFD6B085}"/>
          </ac:spMkLst>
        </pc:spChg>
        <pc:spChg chg="add mod">
          <ac:chgData name="Song, Jingxuan" userId="d0f1591b-3c4f-4295-b856-1aa60a8beccf" providerId="ADAL" clId="{FE9420E0-0DD0-D94A-9CDD-D0BBF530B6A4}" dt="2022-12-08T15:57:06.574" v="1743" actId="408"/>
          <ac:spMkLst>
            <pc:docMk/>
            <pc:sldMk cId="3320962721" sldId="304"/>
            <ac:spMk id="21" creationId="{6B33E41E-061E-E048-6D26-35108948062A}"/>
          </ac:spMkLst>
        </pc:spChg>
        <pc:spChg chg="add mod">
          <ac:chgData name="Song, Jingxuan" userId="d0f1591b-3c4f-4295-b856-1aa60a8beccf" providerId="ADAL" clId="{FE9420E0-0DD0-D94A-9CDD-D0BBF530B6A4}" dt="2022-12-08T15:57:06.574" v="1743" actId="408"/>
          <ac:spMkLst>
            <pc:docMk/>
            <pc:sldMk cId="3320962721" sldId="304"/>
            <ac:spMk id="22" creationId="{5EB77212-B3DD-0036-FD7D-0DD1BE608047}"/>
          </ac:spMkLst>
        </pc:spChg>
        <pc:spChg chg="add mod">
          <ac:chgData name="Song, Jingxuan" userId="d0f1591b-3c4f-4295-b856-1aa60a8beccf" providerId="ADAL" clId="{FE9420E0-0DD0-D94A-9CDD-D0BBF530B6A4}" dt="2022-12-08T15:57:06.574" v="1743" actId="408"/>
          <ac:spMkLst>
            <pc:docMk/>
            <pc:sldMk cId="3320962721" sldId="304"/>
            <ac:spMk id="23" creationId="{73DA9CFF-83EE-71D8-2052-38F729C49932}"/>
          </ac:spMkLst>
        </pc:spChg>
        <pc:spChg chg="add mod">
          <ac:chgData name="Song, Jingxuan" userId="d0f1591b-3c4f-4295-b856-1aa60a8beccf" providerId="ADAL" clId="{FE9420E0-0DD0-D94A-9CDD-D0BBF530B6A4}" dt="2022-12-08T15:57:06.574" v="1743" actId="408"/>
          <ac:spMkLst>
            <pc:docMk/>
            <pc:sldMk cId="3320962721" sldId="304"/>
            <ac:spMk id="24" creationId="{E5B18A61-B119-CEE3-797B-BA0C960926B1}"/>
          </ac:spMkLst>
        </pc:spChg>
        <pc:grpChg chg="add mod">
          <ac:chgData name="Song, Jingxuan" userId="d0f1591b-3c4f-4295-b856-1aa60a8beccf" providerId="ADAL" clId="{FE9420E0-0DD0-D94A-9CDD-D0BBF530B6A4}" dt="2022-12-08T17:47:57.285" v="1828" actId="555"/>
          <ac:grpSpMkLst>
            <pc:docMk/>
            <pc:sldMk cId="3320962721" sldId="304"/>
            <ac:grpSpMk id="25" creationId="{032BA4DD-881A-81F1-90E6-259D67F9E344}"/>
          </ac:grpSpMkLst>
        </pc:grpChg>
        <pc:grpChg chg="add mod">
          <ac:chgData name="Song, Jingxuan" userId="d0f1591b-3c4f-4295-b856-1aa60a8beccf" providerId="ADAL" clId="{FE9420E0-0DD0-D94A-9CDD-D0BBF530B6A4}" dt="2022-12-08T17:47:57.285" v="1828" actId="555"/>
          <ac:grpSpMkLst>
            <pc:docMk/>
            <pc:sldMk cId="3320962721" sldId="304"/>
            <ac:grpSpMk id="26" creationId="{F66CAD50-75F3-8D55-9E04-6D8499C95EE5}"/>
          </ac:grpSpMkLst>
        </pc:grpChg>
        <pc:grpChg chg="add mod">
          <ac:chgData name="Song, Jingxuan" userId="d0f1591b-3c4f-4295-b856-1aa60a8beccf" providerId="ADAL" clId="{FE9420E0-0DD0-D94A-9CDD-D0BBF530B6A4}" dt="2022-12-08T17:47:57.285" v="1828" actId="555"/>
          <ac:grpSpMkLst>
            <pc:docMk/>
            <pc:sldMk cId="3320962721" sldId="304"/>
            <ac:grpSpMk id="27" creationId="{22584465-008C-CBB5-CE65-6679228A0F78}"/>
          </ac:grpSpMkLst>
        </pc:grpChg>
        <pc:grpChg chg="add mod">
          <ac:chgData name="Song, Jingxuan" userId="d0f1591b-3c4f-4295-b856-1aa60a8beccf" providerId="ADAL" clId="{FE9420E0-0DD0-D94A-9CDD-D0BBF530B6A4}" dt="2022-12-08T17:47:57.285" v="1828" actId="555"/>
          <ac:grpSpMkLst>
            <pc:docMk/>
            <pc:sldMk cId="3320962721" sldId="304"/>
            <ac:grpSpMk id="28" creationId="{B83CDCBD-9915-F659-C692-34A5B5A74E72}"/>
          </ac:grpSpMkLst>
        </pc:grpChg>
        <pc:picChg chg="add mod">
          <ac:chgData name="Song, Jingxuan" userId="d0f1591b-3c4f-4295-b856-1aa60a8beccf" providerId="ADAL" clId="{FE9420E0-0DD0-D94A-9CDD-D0BBF530B6A4}" dt="2022-12-08T20:01:28.963" v="3706" actId="1076"/>
          <ac:picMkLst>
            <pc:docMk/>
            <pc:sldMk cId="3320962721" sldId="304"/>
            <ac:picMk id="8" creationId="{620C211C-6892-C662-8C6F-E2C70AD13FBB}"/>
          </ac:picMkLst>
        </pc:picChg>
      </pc:sldChg>
      <pc:sldChg chg="addSp delSp modSp mod">
        <pc:chgData name="Song, Jingxuan" userId="d0f1591b-3c4f-4295-b856-1aa60a8beccf" providerId="ADAL" clId="{FE9420E0-0DD0-D94A-9CDD-D0BBF530B6A4}" dt="2022-12-08T09:38:38.124" v="322"/>
        <pc:sldMkLst>
          <pc:docMk/>
          <pc:sldMk cId="3376252448" sldId="304"/>
        </pc:sldMkLst>
        <pc:spChg chg="mod">
          <ac:chgData name="Song, Jingxuan" userId="d0f1591b-3c4f-4295-b856-1aa60a8beccf" providerId="ADAL" clId="{FE9420E0-0DD0-D94A-9CDD-D0BBF530B6A4}" dt="2022-12-08T09:33:38.139" v="297"/>
          <ac:spMkLst>
            <pc:docMk/>
            <pc:sldMk cId="3376252448" sldId="304"/>
            <ac:spMk id="4" creationId="{67BC05DA-073D-EFD3-A4D7-636FDDAC5315}"/>
          </ac:spMkLst>
        </pc:spChg>
        <pc:spChg chg="mod">
          <ac:chgData name="Song, Jingxuan" userId="d0f1591b-3c4f-4295-b856-1aa60a8beccf" providerId="ADAL" clId="{FE9420E0-0DD0-D94A-9CDD-D0BBF530B6A4}" dt="2022-12-08T09:33:38.139" v="297"/>
          <ac:spMkLst>
            <pc:docMk/>
            <pc:sldMk cId="3376252448" sldId="304"/>
            <ac:spMk id="6" creationId="{80230404-B361-6B39-FF27-AB3B52593DED}"/>
          </ac:spMkLst>
        </pc:spChg>
        <pc:spChg chg="mod">
          <ac:chgData name="Song, Jingxuan" userId="d0f1591b-3c4f-4295-b856-1aa60a8beccf" providerId="ADAL" clId="{FE9420E0-0DD0-D94A-9CDD-D0BBF530B6A4}" dt="2022-12-08T09:33:38.139" v="297"/>
          <ac:spMkLst>
            <pc:docMk/>
            <pc:sldMk cId="3376252448" sldId="304"/>
            <ac:spMk id="7" creationId="{91EF46F8-1CD4-6F7F-8285-1A76AD9EEB06}"/>
          </ac:spMkLst>
        </pc:spChg>
        <pc:spChg chg="mod">
          <ac:chgData name="Song, Jingxuan" userId="d0f1591b-3c4f-4295-b856-1aa60a8beccf" providerId="ADAL" clId="{FE9420E0-0DD0-D94A-9CDD-D0BBF530B6A4}" dt="2022-12-08T09:33:38.139" v="297"/>
          <ac:spMkLst>
            <pc:docMk/>
            <pc:sldMk cId="3376252448" sldId="304"/>
            <ac:spMk id="8" creationId="{D9090B29-9E5F-B213-D19B-8EF72BEB9BDE}"/>
          </ac:spMkLst>
        </pc:spChg>
        <pc:spChg chg="mod">
          <ac:chgData name="Song, Jingxuan" userId="d0f1591b-3c4f-4295-b856-1aa60a8beccf" providerId="ADAL" clId="{FE9420E0-0DD0-D94A-9CDD-D0BBF530B6A4}" dt="2022-12-08T09:33:38.139" v="297"/>
          <ac:spMkLst>
            <pc:docMk/>
            <pc:sldMk cId="3376252448" sldId="304"/>
            <ac:spMk id="9" creationId="{EDEAA114-EA99-7FA6-4CB0-E8173DA0AD94}"/>
          </ac:spMkLst>
        </pc:spChg>
        <pc:spChg chg="mod">
          <ac:chgData name="Song, Jingxuan" userId="d0f1591b-3c4f-4295-b856-1aa60a8beccf" providerId="ADAL" clId="{FE9420E0-0DD0-D94A-9CDD-D0BBF530B6A4}" dt="2022-12-08T09:33:38.139" v="297"/>
          <ac:spMkLst>
            <pc:docMk/>
            <pc:sldMk cId="3376252448" sldId="304"/>
            <ac:spMk id="11" creationId="{A9E0207A-B52D-8C6D-45AE-B66B8D4222A4}"/>
          </ac:spMkLst>
        </pc:spChg>
        <pc:spChg chg="mod">
          <ac:chgData name="Song, Jingxuan" userId="d0f1591b-3c4f-4295-b856-1aa60a8beccf" providerId="ADAL" clId="{FE9420E0-0DD0-D94A-9CDD-D0BBF530B6A4}" dt="2022-12-08T09:33:38.139" v="297"/>
          <ac:spMkLst>
            <pc:docMk/>
            <pc:sldMk cId="3376252448" sldId="304"/>
            <ac:spMk id="12" creationId="{619A14AE-3F20-D93A-97A8-3944C949CCDA}"/>
          </ac:spMkLst>
        </pc:spChg>
        <pc:spChg chg="mod">
          <ac:chgData name="Song, Jingxuan" userId="d0f1591b-3c4f-4295-b856-1aa60a8beccf" providerId="ADAL" clId="{FE9420E0-0DD0-D94A-9CDD-D0BBF530B6A4}" dt="2022-12-08T09:33:38.139" v="297"/>
          <ac:spMkLst>
            <pc:docMk/>
            <pc:sldMk cId="3376252448" sldId="304"/>
            <ac:spMk id="13" creationId="{A9606F02-DF05-BFEB-4CD4-A85BC5AD7E42}"/>
          </ac:spMkLst>
        </pc:spChg>
        <pc:spChg chg="mod">
          <ac:chgData name="Song, Jingxuan" userId="d0f1591b-3c4f-4295-b856-1aa60a8beccf" providerId="ADAL" clId="{FE9420E0-0DD0-D94A-9CDD-D0BBF530B6A4}" dt="2022-12-08T09:33:38.139" v="297"/>
          <ac:spMkLst>
            <pc:docMk/>
            <pc:sldMk cId="3376252448" sldId="304"/>
            <ac:spMk id="14" creationId="{AC1C62F1-CF5F-B664-1F7C-12ED6E8B3C9B}"/>
          </ac:spMkLst>
        </pc:spChg>
        <pc:spChg chg="mod">
          <ac:chgData name="Song, Jingxuan" userId="d0f1591b-3c4f-4295-b856-1aa60a8beccf" providerId="ADAL" clId="{FE9420E0-0DD0-D94A-9CDD-D0BBF530B6A4}" dt="2022-12-08T09:33:38.139" v="297"/>
          <ac:spMkLst>
            <pc:docMk/>
            <pc:sldMk cId="3376252448" sldId="304"/>
            <ac:spMk id="15" creationId="{CD46AF45-371A-D75C-3641-BDAD9FE6C8DC}"/>
          </ac:spMkLst>
        </pc:spChg>
        <pc:spChg chg="mod">
          <ac:chgData name="Song, Jingxuan" userId="d0f1591b-3c4f-4295-b856-1aa60a8beccf" providerId="ADAL" clId="{FE9420E0-0DD0-D94A-9CDD-D0BBF530B6A4}" dt="2022-12-08T09:33:38.139" v="297"/>
          <ac:spMkLst>
            <pc:docMk/>
            <pc:sldMk cId="3376252448" sldId="304"/>
            <ac:spMk id="16" creationId="{1C8C0783-4B48-1667-724A-98A0C1830CDB}"/>
          </ac:spMkLst>
        </pc:spChg>
        <pc:spChg chg="mod">
          <ac:chgData name="Song, Jingxuan" userId="d0f1591b-3c4f-4295-b856-1aa60a8beccf" providerId="ADAL" clId="{FE9420E0-0DD0-D94A-9CDD-D0BBF530B6A4}" dt="2022-12-08T09:33:38.139" v="297"/>
          <ac:spMkLst>
            <pc:docMk/>
            <pc:sldMk cId="3376252448" sldId="304"/>
            <ac:spMk id="17" creationId="{1B217FB9-9DA2-AD09-4671-7AB6642D8B33}"/>
          </ac:spMkLst>
        </pc:spChg>
        <pc:spChg chg="mod">
          <ac:chgData name="Song, Jingxuan" userId="d0f1591b-3c4f-4295-b856-1aa60a8beccf" providerId="ADAL" clId="{FE9420E0-0DD0-D94A-9CDD-D0BBF530B6A4}" dt="2022-12-08T09:38:38.124" v="322"/>
          <ac:spMkLst>
            <pc:docMk/>
            <pc:sldMk cId="3376252448" sldId="304"/>
            <ac:spMk id="19" creationId="{F42310F7-BD3B-F5EC-8A2E-CAE86E2639B0}"/>
          </ac:spMkLst>
        </pc:spChg>
        <pc:spChg chg="mod">
          <ac:chgData name="Song, Jingxuan" userId="d0f1591b-3c4f-4295-b856-1aa60a8beccf" providerId="ADAL" clId="{FE9420E0-0DD0-D94A-9CDD-D0BBF530B6A4}" dt="2022-12-08T09:38:38.124" v="322"/>
          <ac:spMkLst>
            <pc:docMk/>
            <pc:sldMk cId="3376252448" sldId="304"/>
            <ac:spMk id="20" creationId="{54538CE5-8549-B485-468F-EEF0391D3F1E}"/>
          </ac:spMkLst>
        </pc:spChg>
        <pc:spChg chg="mod">
          <ac:chgData name="Song, Jingxuan" userId="d0f1591b-3c4f-4295-b856-1aa60a8beccf" providerId="ADAL" clId="{FE9420E0-0DD0-D94A-9CDD-D0BBF530B6A4}" dt="2022-12-08T09:38:38.124" v="322"/>
          <ac:spMkLst>
            <pc:docMk/>
            <pc:sldMk cId="3376252448" sldId="304"/>
            <ac:spMk id="21" creationId="{9FA1BED4-2942-BC9C-48CA-8359D2903061}"/>
          </ac:spMkLst>
        </pc:spChg>
        <pc:spChg chg="mod">
          <ac:chgData name="Song, Jingxuan" userId="d0f1591b-3c4f-4295-b856-1aa60a8beccf" providerId="ADAL" clId="{FE9420E0-0DD0-D94A-9CDD-D0BBF530B6A4}" dt="2022-12-08T09:38:38.124" v="322"/>
          <ac:spMkLst>
            <pc:docMk/>
            <pc:sldMk cId="3376252448" sldId="304"/>
            <ac:spMk id="22" creationId="{BDEF0044-43CC-74B8-00E2-53F89755A4AF}"/>
          </ac:spMkLst>
        </pc:spChg>
        <pc:spChg chg="mod">
          <ac:chgData name="Song, Jingxuan" userId="d0f1591b-3c4f-4295-b856-1aa60a8beccf" providerId="ADAL" clId="{FE9420E0-0DD0-D94A-9CDD-D0BBF530B6A4}" dt="2022-12-08T09:38:38.124" v="322"/>
          <ac:spMkLst>
            <pc:docMk/>
            <pc:sldMk cId="3376252448" sldId="304"/>
            <ac:spMk id="23" creationId="{627839A9-2E7B-50AC-5E63-A4904437D3B9}"/>
          </ac:spMkLst>
        </pc:spChg>
        <pc:spChg chg="mod">
          <ac:chgData name="Song, Jingxuan" userId="d0f1591b-3c4f-4295-b856-1aa60a8beccf" providerId="ADAL" clId="{FE9420E0-0DD0-D94A-9CDD-D0BBF530B6A4}" dt="2022-12-08T09:38:38.124" v="322"/>
          <ac:spMkLst>
            <pc:docMk/>
            <pc:sldMk cId="3376252448" sldId="304"/>
            <ac:spMk id="24" creationId="{A50F3A92-FBFB-CD0A-7414-10A6D5D180BB}"/>
          </ac:spMkLst>
        </pc:spChg>
        <pc:spChg chg="mod">
          <ac:chgData name="Song, Jingxuan" userId="d0f1591b-3c4f-4295-b856-1aa60a8beccf" providerId="ADAL" clId="{FE9420E0-0DD0-D94A-9CDD-D0BBF530B6A4}" dt="2022-12-08T09:38:38.124" v="322"/>
          <ac:spMkLst>
            <pc:docMk/>
            <pc:sldMk cId="3376252448" sldId="304"/>
            <ac:spMk id="25" creationId="{E05594DE-A5A7-C613-051F-0F9B40459A05}"/>
          </ac:spMkLst>
        </pc:spChg>
        <pc:spChg chg="mod">
          <ac:chgData name="Song, Jingxuan" userId="d0f1591b-3c4f-4295-b856-1aa60a8beccf" providerId="ADAL" clId="{FE9420E0-0DD0-D94A-9CDD-D0BBF530B6A4}" dt="2022-12-08T09:38:38.124" v="322"/>
          <ac:spMkLst>
            <pc:docMk/>
            <pc:sldMk cId="3376252448" sldId="304"/>
            <ac:spMk id="26" creationId="{0EBDCF52-C8DA-FB88-8FF4-5CD88227D2AB}"/>
          </ac:spMkLst>
        </pc:spChg>
        <pc:spChg chg="mod">
          <ac:chgData name="Song, Jingxuan" userId="d0f1591b-3c4f-4295-b856-1aa60a8beccf" providerId="ADAL" clId="{FE9420E0-0DD0-D94A-9CDD-D0BBF530B6A4}" dt="2022-12-08T09:38:38.124" v="322"/>
          <ac:spMkLst>
            <pc:docMk/>
            <pc:sldMk cId="3376252448" sldId="304"/>
            <ac:spMk id="27" creationId="{A7786FDC-CAF9-02DC-8EE3-B7645DE63E23}"/>
          </ac:spMkLst>
        </pc:spChg>
        <pc:spChg chg="mod">
          <ac:chgData name="Song, Jingxuan" userId="d0f1591b-3c4f-4295-b856-1aa60a8beccf" providerId="ADAL" clId="{FE9420E0-0DD0-D94A-9CDD-D0BBF530B6A4}" dt="2022-12-08T09:38:38.124" v="322"/>
          <ac:spMkLst>
            <pc:docMk/>
            <pc:sldMk cId="3376252448" sldId="304"/>
            <ac:spMk id="28" creationId="{6AB2EFB9-C227-CC40-C75A-256013AE5520}"/>
          </ac:spMkLst>
        </pc:spChg>
        <pc:spChg chg="mod">
          <ac:chgData name="Song, Jingxuan" userId="d0f1591b-3c4f-4295-b856-1aa60a8beccf" providerId="ADAL" clId="{FE9420E0-0DD0-D94A-9CDD-D0BBF530B6A4}" dt="2022-12-08T09:38:38.124" v="322"/>
          <ac:spMkLst>
            <pc:docMk/>
            <pc:sldMk cId="3376252448" sldId="304"/>
            <ac:spMk id="29" creationId="{8C939035-1BDF-6CA3-6AD2-9B17A78C2C43}"/>
          </ac:spMkLst>
        </pc:spChg>
        <pc:spChg chg="mod">
          <ac:chgData name="Song, Jingxuan" userId="d0f1591b-3c4f-4295-b856-1aa60a8beccf" providerId="ADAL" clId="{FE9420E0-0DD0-D94A-9CDD-D0BBF530B6A4}" dt="2022-12-08T09:38:38.124" v="322"/>
          <ac:spMkLst>
            <pc:docMk/>
            <pc:sldMk cId="3376252448" sldId="304"/>
            <ac:spMk id="30" creationId="{D891CFD5-BD20-D695-065A-1CFBCE8E22D1}"/>
          </ac:spMkLst>
        </pc:spChg>
        <pc:grpChg chg="add del mod">
          <ac:chgData name="Song, Jingxuan" userId="d0f1591b-3c4f-4295-b856-1aa60a8beccf" providerId="ADAL" clId="{FE9420E0-0DD0-D94A-9CDD-D0BBF530B6A4}" dt="2022-12-08T09:38:37.367" v="321" actId="478"/>
          <ac:grpSpMkLst>
            <pc:docMk/>
            <pc:sldMk cId="3376252448" sldId="304"/>
            <ac:grpSpMk id="3" creationId="{9BE0B823-80EA-C08A-90DE-74B4C7C9434B}"/>
          </ac:grpSpMkLst>
        </pc:grpChg>
        <pc:grpChg chg="add mod">
          <ac:chgData name="Song, Jingxuan" userId="d0f1591b-3c4f-4295-b856-1aa60a8beccf" providerId="ADAL" clId="{FE9420E0-0DD0-D94A-9CDD-D0BBF530B6A4}" dt="2022-12-08T09:38:38.124" v="322"/>
          <ac:grpSpMkLst>
            <pc:docMk/>
            <pc:sldMk cId="3376252448" sldId="304"/>
            <ac:grpSpMk id="18" creationId="{1EE96820-A79D-19A3-B859-C36151490AA5}"/>
          </ac:grpSpMkLst>
        </pc:grpChg>
      </pc:sldChg>
      <pc:sldChg chg="addSp delSp modSp mod">
        <pc:chgData name="Song, Jingxuan" userId="d0f1591b-3c4f-4295-b856-1aa60a8beccf" providerId="ADAL" clId="{FE9420E0-0DD0-D94A-9CDD-D0BBF530B6A4}" dt="2022-12-08T13:09:09.912" v="1196"/>
        <pc:sldMkLst>
          <pc:docMk/>
          <pc:sldMk cId="3766274582" sldId="305"/>
        </pc:sldMkLst>
        <pc:spChg chg="mod">
          <ac:chgData name="Song, Jingxuan" userId="d0f1591b-3c4f-4295-b856-1aa60a8beccf" providerId="ADAL" clId="{FE9420E0-0DD0-D94A-9CDD-D0BBF530B6A4}" dt="2022-12-08T13:09:09.912" v="1196"/>
          <ac:spMkLst>
            <pc:docMk/>
            <pc:sldMk cId="3766274582" sldId="305"/>
            <ac:spMk id="6" creationId="{D54D5D9C-7ACA-0734-B91C-47D2FB503D7D}"/>
          </ac:spMkLst>
        </pc:spChg>
        <pc:spChg chg="mod">
          <ac:chgData name="Song, Jingxuan" userId="d0f1591b-3c4f-4295-b856-1aa60a8beccf" providerId="ADAL" clId="{FE9420E0-0DD0-D94A-9CDD-D0BBF530B6A4}" dt="2022-12-08T13:09:09.912" v="1196"/>
          <ac:spMkLst>
            <pc:docMk/>
            <pc:sldMk cId="3766274582" sldId="305"/>
            <ac:spMk id="10" creationId="{261C82F0-EDF9-7940-F49A-677A829E5E60}"/>
          </ac:spMkLst>
        </pc:spChg>
        <pc:spChg chg="mod">
          <ac:chgData name="Song, Jingxuan" userId="d0f1591b-3c4f-4295-b856-1aa60a8beccf" providerId="ADAL" clId="{FE9420E0-0DD0-D94A-9CDD-D0BBF530B6A4}" dt="2022-12-08T13:09:09.912" v="1196"/>
          <ac:spMkLst>
            <pc:docMk/>
            <pc:sldMk cId="3766274582" sldId="305"/>
            <ac:spMk id="35" creationId="{747F7387-5729-B064-A110-6613170119C8}"/>
          </ac:spMkLst>
        </pc:spChg>
        <pc:spChg chg="mod">
          <ac:chgData name="Song, Jingxuan" userId="d0f1591b-3c4f-4295-b856-1aa60a8beccf" providerId="ADAL" clId="{FE9420E0-0DD0-D94A-9CDD-D0BBF530B6A4}" dt="2022-12-08T13:09:09.912" v="1196"/>
          <ac:spMkLst>
            <pc:docMk/>
            <pc:sldMk cId="3766274582" sldId="305"/>
            <ac:spMk id="36" creationId="{A8F5943E-C867-B92C-37DB-7E73AB2C4671}"/>
          </ac:spMkLst>
        </pc:spChg>
        <pc:spChg chg="mod">
          <ac:chgData name="Song, Jingxuan" userId="d0f1591b-3c4f-4295-b856-1aa60a8beccf" providerId="ADAL" clId="{FE9420E0-0DD0-D94A-9CDD-D0BBF530B6A4}" dt="2022-12-08T13:09:09.912" v="1196"/>
          <ac:spMkLst>
            <pc:docMk/>
            <pc:sldMk cId="3766274582" sldId="305"/>
            <ac:spMk id="37" creationId="{7E53F388-9AE0-3C50-B878-CF4C0F822061}"/>
          </ac:spMkLst>
        </pc:spChg>
        <pc:spChg chg="mod">
          <ac:chgData name="Song, Jingxuan" userId="d0f1591b-3c4f-4295-b856-1aa60a8beccf" providerId="ADAL" clId="{FE9420E0-0DD0-D94A-9CDD-D0BBF530B6A4}" dt="2022-12-08T13:09:09.912" v="1196"/>
          <ac:spMkLst>
            <pc:docMk/>
            <pc:sldMk cId="3766274582" sldId="305"/>
            <ac:spMk id="38" creationId="{400EB97A-92DF-EEAC-A4CD-251006ECE7E5}"/>
          </ac:spMkLst>
        </pc:spChg>
        <pc:spChg chg="mod">
          <ac:chgData name="Song, Jingxuan" userId="d0f1591b-3c4f-4295-b856-1aa60a8beccf" providerId="ADAL" clId="{FE9420E0-0DD0-D94A-9CDD-D0BBF530B6A4}" dt="2022-12-08T13:09:09.912" v="1196"/>
          <ac:spMkLst>
            <pc:docMk/>
            <pc:sldMk cId="3766274582" sldId="305"/>
            <ac:spMk id="39" creationId="{BE0F2DE7-F36C-DF0A-C14D-92CEB1BC7540}"/>
          </ac:spMkLst>
        </pc:spChg>
        <pc:spChg chg="mod">
          <ac:chgData name="Song, Jingxuan" userId="d0f1591b-3c4f-4295-b856-1aa60a8beccf" providerId="ADAL" clId="{FE9420E0-0DD0-D94A-9CDD-D0BBF530B6A4}" dt="2022-12-08T13:09:09.912" v="1196"/>
          <ac:spMkLst>
            <pc:docMk/>
            <pc:sldMk cId="3766274582" sldId="305"/>
            <ac:spMk id="40" creationId="{C8D66EB2-2C8A-34C5-32C0-25D6F099F8EC}"/>
          </ac:spMkLst>
        </pc:spChg>
        <pc:spChg chg="mod">
          <ac:chgData name="Song, Jingxuan" userId="d0f1591b-3c4f-4295-b856-1aa60a8beccf" providerId="ADAL" clId="{FE9420E0-0DD0-D94A-9CDD-D0BBF530B6A4}" dt="2022-12-08T13:09:09.912" v="1196"/>
          <ac:spMkLst>
            <pc:docMk/>
            <pc:sldMk cId="3766274582" sldId="305"/>
            <ac:spMk id="41" creationId="{D5AD7156-6000-E5E5-ADA3-387D8102B898}"/>
          </ac:spMkLst>
        </pc:spChg>
        <pc:spChg chg="mod">
          <ac:chgData name="Song, Jingxuan" userId="d0f1591b-3c4f-4295-b856-1aa60a8beccf" providerId="ADAL" clId="{FE9420E0-0DD0-D94A-9CDD-D0BBF530B6A4}" dt="2022-12-08T13:09:09.912" v="1196"/>
          <ac:spMkLst>
            <pc:docMk/>
            <pc:sldMk cId="3766274582" sldId="305"/>
            <ac:spMk id="42" creationId="{6F0606E7-0B44-DB5D-8FA3-F981ACE713A5}"/>
          </ac:spMkLst>
        </pc:spChg>
        <pc:spChg chg="mod">
          <ac:chgData name="Song, Jingxuan" userId="d0f1591b-3c4f-4295-b856-1aa60a8beccf" providerId="ADAL" clId="{FE9420E0-0DD0-D94A-9CDD-D0BBF530B6A4}" dt="2022-12-08T13:09:09.912" v="1196"/>
          <ac:spMkLst>
            <pc:docMk/>
            <pc:sldMk cId="3766274582" sldId="305"/>
            <ac:spMk id="43" creationId="{60B359AA-6BAD-E5C7-0535-A9893A822276}"/>
          </ac:spMkLst>
        </pc:spChg>
        <pc:spChg chg="mod">
          <ac:chgData name="Song, Jingxuan" userId="d0f1591b-3c4f-4295-b856-1aa60a8beccf" providerId="ADAL" clId="{FE9420E0-0DD0-D94A-9CDD-D0BBF530B6A4}" dt="2022-12-08T13:09:09.912" v="1196"/>
          <ac:spMkLst>
            <pc:docMk/>
            <pc:sldMk cId="3766274582" sldId="305"/>
            <ac:spMk id="44" creationId="{A80CF07A-86CF-8550-BC73-898F468CFE83}"/>
          </ac:spMkLst>
        </pc:spChg>
        <pc:grpChg chg="add mod">
          <ac:chgData name="Song, Jingxuan" userId="d0f1591b-3c4f-4295-b856-1aa60a8beccf" providerId="ADAL" clId="{FE9420E0-0DD0-D94A-9CDD-D0BBF530B6A4}" dt="2022-12-08T13:09:09.912" v="1196"/>
          <ac:grpSpMkLst>
            <pc:docMk/>
            <pc:sldMk cId="3766274582" sldId="305"/>
            <ac:grpSpMk id="3" creationId="{C7824EDA-498D-6777-038E-146F595E9177}"/>
          </ac:grpSpMkLst>
        </pc:grpChg>
        <pc:grpChg chg="del">
          <ac:chgData name="Song, Jingxuan" userId="d0f1591b-3c4f-4295-b856-1aa60a8beccf" providerId="ADAL" clId="{FE9420E0-0DD0-D94A-9CDD-D0BBF530B6A4}" dt="2022-12-08T13:09:09.320" v="1195" actId="478"/>
          <ac:grpSpMkLst>
            <pc:docMk/>
            <pc:sldMk cId="3766274582" sldId="305"/>
            <ac:grpSpMk id="8" creationId="{A1D36478-209B-5F6D-7C11-4B23F1A897A4}"/>
          </ac:grpSpMkLst>
        </pc:grpChg>
      </pc:sldChg>
      <pc:sldChg chg="addSp delSp modSp add mod delAnim modAnim">
        <pc:chgData name="Song, Jingxuan" userId="d0f1591b-3c4f-4295-b856-1aa60a8beccf" providerId="ADAL" clId="{FE9420E0-0DD0-D94A-9CDD-D0BBF530B6A4}" dt="2022-12-09T12:18:24.810" v="3926" actId="20577"/>
        <pc:sldMkLst>
          <pc:docMk/>
          <pc:sldMk cId="3318901234" sldId="306"/>
        </pc:sldMkLst>
        <pc:spChg chg="mod">
          <ac:chgData name="Song, Jingxuan" userId="d0f1591b-3c4f-4295-b856-1aa60a8beccf" providerId="ADAL" clId="{FE9420E0-0DD0-D94A-9CDD-D0BBF530B6A4}" dt="2022-12-08T13:32:38.115" v="1291" actId="20577"/>
          <ac:spMkLst>
            <pc:docMk/>
            <pc:sldMk cId="3318901234" sldId="306"/>
            <ac:spMk id="2" creationId="{E03C60D5-CFD2-C5AA-8B81-9443F6F2E013}"/>
          </ac:spMkLst>
        </pc:spChg>
        <pc:spChg chg="add del mod">
          <ac:chgData name="Song, Jingxuan" userId="d0f1591b-3c4f-4295-b856-1aa60a8beccf" providerId="ADAL" clId="{FE9420E0-0DD0-D94A-9CDD-D0BBF530B6A4}" dt="2022-12-08T17:42:35.101" v="1779" actId="21"/>
          <ac:spMkLst>
            <pc:docMk/>
            <pc:sldMk cId="3318901234" sldId="306"/>
            <ac:spMk id="3" creationId="{570E6584-A742-527B-7439-7A494D05D217}"/>
          </ac:spMkLst>
        </pc:spChg>
        <pc:spChg chg="del">
          <ac:chgData name="Song, Jingxuan" userId="d0f1591b-3c4f-4295-b856-1aa60a8beccf" providerId="ADAL" clId="{FE9420E0-0DD0-D94A-9CDD-D0BBF530B6A4}" dt="2022-12-08T13:28:58.714" v="1215" actId="478"/>
          <ac:spMkLst>
            <pc:docMk/>
            <pc:sldMk cId="3318901234" sldId="306"/>
            <ac:spMk id="3" creationId="{EA1967A1-F0CB-F0AA-FE40-CC2A5C38F607}"/>
          </ac:spMkLst>
        </pc:spChg>
        <pc:spChg chg="add del mod">
          <ac:chgData name="Song, Jingxuan" userId="d0f1591b-3c4f-4295-b856-1aa60a8beccf" providerId="ADAL" clId="{FE9420E0-0DD0-D94A-9CDD-D0BBF530B6A4}" dt="2022-12-08T17:45:27.576" v="1814" actId="21"/>
          <ac:spMkLst>
            <pc:docMk/>
            <pc:sldMk cId="3318901234" sldId="306"/>
            <ac:spMk id="5" creationId="{EE4BD276-2CD4-6EF0-7397-6992E2DDB9EE}"/>
          </ac:spMkLst>
        </pc:spChg>
        <pc:spChg chg="add del mod">
          <ac:chgData name="Song, Jingxuan" userId="d0f1591b-3c4f-4295-b856-1aa60a8beccf" providerId="ADAL" clId="{FE9420E0-0DD0-D94A-9CDD-D0BBF530B6A4}" dt="2022-12-08T13:29:00.895" v="1216" actId="478"/>
          <ac:spMkLst>
            <pc:docMk/>
            <pc:sldMk cId="3318901234" sldId="306"/>
            <ac:spMk id="6" creationId="{2B2B1482-DB2F-0DAA-B634-2AF073846828}"/>
          </ac:spMkLst>
        </pc:spChg>
        <pc:spChg chg="add mod">
          <ac:chgData name="Song, Jingxuan" userId="d0f1591b-3c4f-4295-b856-1aa60a8beccf" providerId="ADAL" clId="{FE9420E0-0DD0-D94A-9CDD-D0BBF530B6A4}" dt="2022-12-08T13:29:01.912" v="1217"/>
          <ac:spMkLst>
            <pc:docMk/>
            <pc:sldMk cId="3318901234" sldId="306"/>
            <ac:spMk id="7" creationId="{1ED59530-8F97-BC3E-400A-7B4E6585B057}"/>
          </ac:spMkLst>
        </pc:spChg>
        <pc:spChg chg="add mod">
          <ac:chgData name="Song, Jingxuan" userId="d0f1591b-3c4f-4295-b856-1aa60a8beccf" providerId="ADAL" clId="{FE9420E0-0DD0-D94A-9CDD-D0BBF530B6A4}" dt="2022-12-08T13:29:01.912" v="1217"/>
          <ac:spMkLst>
            <pc:docMk/>
            <pc:sldMk cId="3318901234" sldId="306"/>
            <ac:spMk id="8" creationId="{D411AC37-0976-B861-31BD-0CC43CFD1782}"/>
          </ac:spMkLst>
        </pc:spChg>
        <pc:spChg chg="add mod">
          <ac:chgData name="Song, Jingxuan" userId="d0f1591b-3c4f-4295-b856-1aa60a8beccf" providerId="ADAL" clId="{FE9420E0-0DD0-D94A-9CDD-D0BBF530B6A4}" dt="2022-12-08T13:29:01.912" v="1217"/>
          <ac:spMkLst>
            <pc:docMk/>
            <pc:sldMk cId="3318901234" sldId="306"/>
            <ac:spMk id="9" creationId="{497DC1E9-7D28-067A-6626-C30AC4926A2B}"/>
          </ac:spMkLst>
        </pc:spChg>
        <pc:spChg chg="add mod">
          <ac:chgData name="Song, Jingxuan" userId="d0f1591b-3c4f-4295-b856-1aa60a8beccf" providerId="ADAL" clId="{FE9420E0-0DD0-D94A-9CDD-D0BBF530B6A4}" dt="2022-12-08T13:29:01.912" v="1217"/>
          <ac:spMkLst>
            <pc:docMk/>
            <pc:sldMk cId="3318901234" sldId="306"/>
            <ac:spMk id="10" creationId="{B3BE09AA-80E6-BCD8-1C86-1F450D4F3A76}"/>
          </ac:spMkLst>
        </pc:spChg>
        <pc:spChg chg="add mod">
          <ac:chgData name="Song, Jingxuan" userId="d0f1591b-3c4f-4295-b856-1aa60a8beccf" providerId="ADAL" clId="{FE9420E0-0DD0-D94A-9CDD-D0BBF530B6A4}" dt="2022-12-08T13:29:01.912" v="1217"/>
          <ac:spMkLst>
            <pc:docMk/>
            <pc:sldMk cId="3318901234" sldId="306"/>
            <ac:spMk id="11" creationId="{BFE7D7DE-4890-AB50-73F0-9881D46FE747}"/>
          </ac:spMkLst>
        </pc:spChg>
        <pc:spChg chg="add del mod">
          <ac:chgData name="Song, Jingxuan" userId="d0f1591b-3c4f-4295-b856-1aa60a8beccf" providerId="ADAL" clId="{FE9420E0-0DD0-D94A-9CDD-D0BBF530B6A4}" dt="2022-12-08T13:29:48.564" v="1224" actId="478"/>
          <ac:spMkLst>
            <pc:docMk/>
            <pc:sldMk cId="3318901234" sldId="306"/>
            <ac:spMk id="12" creationId="{30E6DEDC-3ED7-8914-13C8-6D2F150AE3ED}"/>
          </ac:spMkLst>
        </pc:spChg>
        <pc:spChg chg="add del mod">
          <ac:chgData name="Song, Jingxuan" userId="d0f1591b-3c4f-4295-b856-1aa60a8beccf" providerId="ADAL" clId="{FE9420E0-0DD0-D94A-9CDD-D0BBF530B6A4}" dt="2022-12-08T13:29:46.281" v="1223" actId="478"/>
          <ac:spMkLst>
            <pc:docMk/>
            <pc:sldMk cId="3318901234" sldId="306"/>
            <ac:spMk id="13" creationId="{CC3DDDE1-597F-15AB-CFA9-C12EF3611AC8}"/>
          </ac:spMkLst>
        </pc:spChg>
        <pc:spChg chg="add del mod">
          <ac:chgData name="Song, Jingxuan" userId="d0f1591b-3c4f-4295-b856-1aa60a8beccf" providerId="ADAL" clId="{FE9420E0-0DD0-D94A-9CDD-D0BBF530B6A4}" dt="2022-12-08T13:30:15.045" v="1266" actId="478"/>
          <ac:spMkLst>
            <pc:docMk/>
            <pc:sldMk cId="3318901234" sldId="306"/>
            <ac:spMk id="14" creationId="{855D7D29-AF65-9D88-3EE2-EE1D7E06BDFD}"/>
          </ac:spMkLst>
        </pc:spChg>
        <pc:spChg chg="add del mod">
          <ac:chgData name="Song, Jingxuan" userId="d0f1591b-3c4f-4295-b856-1aa60a8beccf" providerId="ADAL" clId="{FE9420E0-0DD0-D94A-9CDD-D0BBF530B6A4}" dt="2022-12-08T13:30:31.598" v="1269" actId="478"/>
          <ac:spMkLst>
            <pc:docMk/>
            <pc:sldMk cId="3318901234" sldId="306"/>
            <ac:spMk id="15" creationId="{73D1734A-6E29-DA81-648A-10878A9AFCFD}"/>
          </ac:spMkLst>
        </pc:spChg>
        <pc:spChg chg="add del mod">
          <ac:chgData name="Song, Jingxuan" userId="d0f1591b-3c4f-4295-b856-1aa60a8beccf" providerId="ADAL" clId="{FE9420E0-0DD0-D94A-9CDD-D0BBF530B6A4}" dt="2022-12-08T13:30:44.272" v="1271" actId="478"/>
          <ac:spMkLst>
            <pc:docMk/>
            <pc:sldMk cId="3318901234" sldId="306"/>
            <ac:spMk id="16" creationId="{FD666553-7323-4537-D08D-00EFF57D2ED7}"/>
          </ac:spMkLst>
        </pc:spChg>
        <pc:spChg chg="add del mod">
          <ac:chgData name="Song, Jingxuan" userId="d0f1591b-3c4f-4295-b856-1aa60a8beccf" providerId="ADAL" clId="{FE9420E0-0DD0-D94A-9CDD-D0BBF530B6A4}" dt="2022-12-08T13:30:53.733" v="1273" actId="478"/>
          <ac:spMkLst>
            <pc:docMk/>
            <pc:sldMk cId="3318901234" sldId="306"/>
            <ac:spMk id="17" creationId="{76CD4C78-28E1-9B9D-21E8-8DA21B0EECF5}"/>
          </ac:spMkLst>
        </pc:spChg>
        <pc:spChg chg="add del mod">
          <ac:chgData name="Song, Jingxuan" userId="d0f1591b-3c4f-4295-b856-1aa60a8beccf" providerId="ADAL" clId="{FE9420E0-0DD0-D94A-9CDD-D0BBF530B6A4}" dt="2022-12-08T13:31:10.293" v="1277" actId="478"/>
          <ac:spMkLst>
            <pc:docMk/>
            <pc:sldMk cId="3318901234" sldId="306"/>
            <ac:spMk id="18" creationId="{9A6914F0-E43A-ED7F-29CA-5205DC6D1CFD}"/>
          </ac:spMkLst>
        </pc:spChg>
        <pc:spChg chg="add del mod">
          <ac:chgData name="Song, Jingxuan" userId="d0f1591b-3c4f-4295-b856-1aa60a8beccf" providerId="ADAL" clId="{FE9420E0-0DD0-D94A-9CDD-D0BBF530B6A4}" dt="2022-12-08T13:29:40.109" v="1221" actId="478"/>
          <ac:spMkLst>
            <pc:docMk/>
            <pc:sldMk cId="3318901234" sldId="306"/>
            <ac:spMk id="19" creationId="{728E6951-060C-E1AB-45F2-21D0A2CEF8C2}"/>
          </ac:spMkLst>
        </pc:spChg>
        <pc:spChg chg="add del mod">
          <ac:chgData name="Song, Jingxuan" userId="d0f1591b-3c4f-4295-b856-1aa60a8beccf" providerId="ADAL" clId="{FE9420E0-0DD0-D94A-9CDD-D0BBF530B6A4}" dt="2022-12-08T13:29:42.939" v="1222" actId="478"/>
          <ac:spMkLst>
            <pc:docMk/>
            <pc:sldMk cId="3318901234" sldId="306"/>
            <ac:spMk id="20" creationId="{3096A4B2-705D-A99A-4C33-D712E4BA3374}"/>
          </ac:spMkLst>
        </pc:spChg>
        <pc:spChg chg="add del mod">
          <ac:chgData name="Song, Jingxuan" userId="d0f1591b-3c4f-4295-b856-1aa60a8beccf" providerId="ADAL" clId="{FE9420E0-0DD0-D94A-9CDD-D0BBF530B6A4}" dt="2022-12-08T13:30:31.598" v="1269" actId="478"/>
          <ac:spMkLst>
            <pc:docMk/>
            <pc:sldMk cId="3318901234" sldId="306"/>
            <ac:spMk id="21" creationId="{CA900CB3-B3AE-9D43-51F7-F1A8FC962BA5}"/>
          </ac:spMkLst>
        </pc:spChg>
        <pc:spChg chg="add mod">
          <ac:chgData name="Song, Jingxuan" userId="d0f1591b-3c4f-4295-b856-1aa60a8beccf" providerId="ADAL" clId="{FE9420E0-0DD0-D94A-9CDD-D0BBF530B6A4}" dt="2022-12-08T13:30:36.958" v="1270" actId="688"/>
          <ac:spMkLst>
            <pc:docMk/>
            <pc:sldMk cId="3318901234" sldId="306"/>
            <ac:spMk id="22" creationId="{8DEA5694-764E-29FC-C0F2-47E640F20C23}"/>
          </ac:spMkLst>
        </pc:spChg>
        <pc:spChg chg="add del mod">
          <ac:chgData name="Song, Jingxuan" userId="d0f1591b-3c4f-4295-b856-1aa60a8beccf" providerId="ADAL" clId="{FE9420E0-0DD0-D94A-9CDD-D0BBF530B6A4}" dt="2022-12-08T13:30:58.182" v="1274" actId="478"/>
          <ac:spMkLst>
            <pc:docMk/>
            <pc:sldMk cId="3318901234" sldId="306"/>
            <ac:spMk id="23" creationId="{051DA83C-FBA3-6BF8-B6CD-7AED56410BEF}"/>
          </ac:spMkLst>
        </pc:spChg>
        <pc:spChg chg="add mod">
          <ac:chgData name="Song, Jingxuan" userId="d0f1591b-3c4f-4295-b856-1aa60a8beccf" providerId="ADAL" clId="{FE9420E0-0DD0-D94A-9CDD-D0BBF530B6A4}" dt="2022-12-08T13:31:06.376" v="1276" actId="207"/>
          <ac:spMkLst>
            <pc:docMk/>
            <pc:sldMk cId="3318901234" sldId="306"/>
            <ac:spMk id="24" creationId="{8EBF13F5-BED3-081F-659C-1033D2A82F70}"/>
          </ac:spMkLst>
        </pc:spChg>
        <pc:spChg chg="add del mod">
          <ac:chgData name="Song, Jingxuan" userId="d0f1591b-3c4f-4295-b856-1aa60a8beccf" providerId="ADAL" clId="{FE9420E0-0DD0-D94A-9CDD-D0BBF530B6A4}" dt="2022-12-08T13:30:24.901" v="1268" actId="478"/>
          <ac:spMkLst>
            <pc:docMk/>
            <pc:sldMk cId="3318901234" sldId="306"/>
            <ac:spMk id="25" creationId="{906DE938-EA77-F49B-05A2-4277AEF4EDBB}"/>
          </ac:spMkLst>
        </pc:spChg>
        <pc:spChg chg="add mod">
          <ac:chgData name="Song, Jingxuan" userId="d0f1591b-3c4f-4295-b856-1aa60a8beccf" providerId="ADAL" clId="{FE9420E0-0DD0-D94A-9CDD-D0BBF530B6A4}" dt="2022-12-08T13:30:11.905" v="1265" actId="688"/>
          <ac:spMkLst>
            <pc:docMk/>
            <pc:sldMk cId="3318901234" sldId="306"/>
            <ac:spMk id="26" creationId="{C9E11BDA-E7D9-1ACD-5A0C-95AB092309E0}"/>
          </ac:spMkLst>
        </pc:spChg>
        <pc:spChg chg="add del mod">
          <ac:chgData name="Song, Jingxuan" userId="d0f1591b-3c4f-4295-b856-1aa60a8beccf" providerId="ADAL" clId="{FE9420E0-0DD0-D94A-9CDD-D0BBF530B6A4}" dt="2022-12-08T13:30:44.272" v="1271" actId="478"/>
          <ac:spMkLst>
            <pc:docMk/>
            <pc:sldMk cId="3318901234" sldId="306"/>
            <ac:spMk id="27" creationId="{A011C607-70C0-8C38-7132-9F61D8559F30}"/>
          </ac:spMkLst>
        </pc:spChg>
        <pc:spChg chg="add mod">
          <ac:chgData name="Song, Jingxuan" userId="d0f1591b-3c4f-4295-b856-1aa60a8beccf" providerId="ADAL" clId="{FE9420E0-0DD0-D94A-9CDD-D0BBF530B6A4}" dt="2022-12-08T13:30:48.774" v="1272" actId="688"/>
          <ac:spMkLst>
            <pc:docMk/>
            <pc:sldMk cId="3318901234" sldId="306"/>
            <ac:spMk id="28" creationId="{E493FEE3-5B8D-ED00-E2CF-D8BE10EF938E}"/>
          </ac:spMkLst>
        </pc:spChg>
        <pc:spChg chg="add del mod">
          <ac:chgData name="Song, Jingxuan" userId="d0f1591b-3c4f-4295-b856-1aa60a8beccf" providerId="ADAL" clId="{FE9420E0-0DD0-D94A-9CDD-D0BBF530B6A4}" dt="2022-12-08T13:31:12.820" v="1278" actId="478"/>
          <ac:spMkLst>
            <pc:docMk/>
            <pc:sldMk cId="3318901234" sldId="306"/>
            <ac:spMk id="29" creationId="{48970B3F-DFC4-7DFB-E9AB-3A080933D9E2}"/>
          </ac:spMkLst>
        </pc:spChg>
        <pc:spChg chg="add mod">
          <ac:chgData name="Song, Jingxuan" userId="d0f1591b-3c4f-4295-b856-1aa60a8beccf" providerId="ADAL" clId="{FE9420E0-0DD0-D94A-9CDD-D0BBF530B6A4}" dt="2022-12-08T13:31:19.497" v="1279" actId="688"/>
          <ac:spMkLst>
            <pc:docMk/>
            <pc:sldMk cId="3318901234" sldId="306"/>
            <ac:spMk id="30" creationId="{6A7280CD-C6E5-9933-3AE8-26379E23256C}"/>
          </ac:spMkLst>
        </pc:spChg>
        <pc:spChg chg="add mod">
          <ac:chgData name="Song, Jingxuan" userId="d0f1591b-3c4f-4295-b856-1aa60a8beccf" providerId="ADAL" clId="{FE9420E0-0DD0-D94A-9CDD-D0BBF530B6A4}" dt="2022-12-08T20:08:23.380" v="3774" actId="404"/>
          <ac:spMkLst>
            <pc:docMk/>
            <pc:sldMk cId="3318901234" sldId="306"/>
            <ac:spMk id="45" creationId="{2891B437-1599-2F82-A178-4BDF159B2D53}"/>
          </ac:spMkLst>
        </pc:spChg>
        <pc:spChg chg="add mod">
          <ac:chgData name="Song, Jingxuan" userId="d0f1591b-3c4f-4295-b856-1aa60a8beccf" providerId="ADAL" clId="{FE9420E0-0DD0-D94A-9CDD-D0BBF530B6A4}" dt="2022-12-08T20:08:23.380" v="3774" actId="404"/>
          <ac:spMkLst>
            <pc:docMk/>
            <pc:sldMk cId="3318901234" sldId="306"/>
            <ac:spMk id="46" creationId="{BD8315C1-97E9-F8E2-AD5A-B5FBFDA9A96F}"/>
          </ac:spMkLst>
        </pc:spChg>
        <pc:spChg chg="add mod">
          <ac:chgData name="Song, Jingxuan" userId="d0f1591b-3c4f-4295-b856-1aa60a8beccf" providerId="ADAL" clId="{FE9420E0-0DD0-D94A-9CDD-D0BBF530B6A4}" dt="2022-12-08T20:08:23.380" v="3774" actId="404"/>
          <ac:spMkLst>
            <pc:docMk/>
            <pc:sldMk cId="3318901234" sldId="306"/>
            <ac:spMk id="47" creationId="{0C41E822-6132-3A17-7D9F-669D2FA6F165}"/>
          </ac:spMkLst>
        </pc:spChg>
        <pc:spChg chg="add mod">
          <ac:chgData name="Song, Jingxuan" userId="d0f1591b-3c4f-4295-b856-1aa60a8beccf" providerId="ADAL" clId="{FE9420E0-0DD0-D94A-9CDD-D0BBF530B6A4}" dt="2022-12-08T20:08:23.380" v="3774" actId="404"/>
          <ac:spMkLst>
            <pc:docMk/>
            <pc:sldMk cId="3318901234" sldId="306"/>
            <ac:spMk id="48" creationId="{3A54DCF4-4C25-7791-B3EE-73241556035B}"/>
          </ac:spMkLst>
        </pc:spChg>
        <pc:spChg chg="add mod">
          <ac:chgData name="Song, Jingxuan" userId="d0f1591b-3c4f-4295-b856-1aa60a8beccf" providerId="ADAL" clId="{FE9420E0-0DD0-D94A-9CDD-D0BBF530B6A4}" dt="2022-12-08T20:08:23.380" v="3774" actId="404"/>
          <ac:spMkLst>
            <pc:docMk/>
            <pc:sldMk cId="3318901234" sldId="306"/>
            <ac:spMk id="49" creationId="{776EFA82-F0F8-D4AF-5EDA-06E5F8C58F58}"/>
          </ac:spMkLst>
        </pc:spChg>
        <pc:spChg chg="add mod">
          <ac:chgData name="Song, Jingxuan" userId="d0f1591b-3c4f-4295-b856-1aa60a8beccf" providerId="ADAL" clId="{FE9420E0-0DD0-D94A-9CDD-D0BBF530B6A4}" dt="2022-12-08T20:08:23.380" v="3774" actId="404"/>
          <ac:spMkLst>
            <pc:docMk/>
            <pc:sldMk cId="3318901234" sldId="306"/>
            <ac:spMk id="50" creationId="{349C43A4-5176-74BE-4CC7-B863278D2936}"/>
          </ac:spMkLst>
        </pc:spChg>
        <pc:spChg chg="add del mod">
          <ac:chgData name="Song, Jingxuan" userId="d0f1591b-3c4f-4295-b856-1aa60a8beccf" providerId="ADAL" clId="{FE9420E0-0DD0-D94A-9CDD-D0BBF530B6A4}" dt="2022-12-08T13:49:41.010" v="1349" actId="478"/>
          <ac:spMkLst>
            <pc:docMk/>
            <pc:sldMk cId="3318901234" sldId="306"/>
            <ac:spMk id="51" creationId="{34C7CC6D-9D81-A518-F6D6-239625F95E8E}"/>
          </ac:spMkLst>
        </pc:spChg>
        <pc:spChg chg="add del mod">
          <ac:chgData name="Song, Jingxuan" userId="d0f1591b-3c4f-4295-b856-1aa60a8beccf" providerId="ADAL" clId="{FE9420E0-0DD0-D94A-9CDD-D0BBF530B6A4}" dt="2022-12-08T13:51:43.111" v="1352" actId="478"/>
          <ac:spMkLst>
            <pc:docMk/>
            <pc:sldMk cId="3318901234" sldId="306"/>
            <ac:spMk id="52" creationId="{63BC48A2-A7F4-02D9-DF61-77335719CCBB}"/>
          </ac:spMkLst>
        </pc:spChg>
        <pc:spChg chg="add del mod">
          <ac:chgData name="Song, Jingxuan" userId="d0f1591b-3c4f-4295-b856-1aa60a8beccf" providerId="ADAL" clId="{FE9420E0-0DD0-D94A-9CDD-D0BBF530B6A4}" dt="2022-12-08T14:04:03.123" v="1391" actId="478"/>
          <ac:spMkLst>
            <pc:docMk/>
            <pc:sldMk cId="3318901234" sldId="306"/>
            <ac:spMk id="53" creationId="{0D99563D-05BD-3B3F-76B3-0BB269B718F0}"/>
          </ac:spMkLst>
        </pc:spChg>
        <pc:spChg chg="add del mod">
          <ac:chgData name="Song, Jingxuan" userId="d0f1591b-3c4f-4295-b856-1aa60a8beccf" providerId="ADAL" clId="{FE9420E0-0DD0-D94A-9CDD-D0BBF530B6A4}" dt="2022-12-08T14:04:05.939" v="1392" actId="478"/>
          <ac:spMkLst>
            <pc:docMk/>
            <pc:sldMk cId="3318901234" sldId="306"/>
            <ac:spMk id="54" creationId="{540D84AA-94FD-12BD-19DB-DE6C14F70585}"/>
          </ac:spMkLst>
        </pc:spChg>
        <pc:spChg chg="add del mod">
          <ac:chgData name="Song, Jingxuan" userId="d0f1591b-3c4f-4295-b856-1aa60a8beccf" providerId="ADAL" clId="{FE9420E0-0DD0-D94A-9CDD-D0BBF530B6A4}" dt="2022-12-08T14:04:08.393" v="1393" actId="478"/>
          <ac:spMkLst>
            <pc:docMk/>
            <pc:sldMk cId="3318901234" sldId="306"/>
            <ac:spMk id="55" creationId="{3D86F60B-87D1-AFB1-0B27-E83A5CAE306D}"/>
          </ac:spMkLst>
        </pc:spChg>
        <pc:spChg chg="add del mod">
          <ac:chgData name="Song, Jingxuan" userId="d0f1591b-3c4f-4295-b856-1aa60a8beccf" providerId="ADAL" clId="{FE9420E0-0DD0-D94A-9CDD-D0BBF530B6A4}" dt="2022-12-08T14:04:10.586" v="1394" actId="478"/>
          <ac:spMkLst>
            <pc:docMk/>
            <pc:sldMk cId="3318901234" sldId="306"/>
            <ac:spMk id="56" creationId="{819F6E36-35D4-7C1B-1DAC-7EF68F9B25A8}"/>
          </ac:spMkLst>
        </pc:spChg>
        <pc:spChg chg="add mod">
          <ac:chgData name="Song, Jingxuan" userId="d0f1591b-3c4f-4295-b856-1aa60a8beccf" providerId="ADAL" clId="{FE9420E0-0DD0-D94A-9CDD-D0BBF530B6A4}" dt="2022-12-08T20:08:23.380" v="3774" actId="404"/>
          <ac:spMkLst>
            <pc:docMk/>
            <pc:sldMk cId="3318901234" sldId="306"/>
            <ac:spMk id="57" creationId="{DAF265E4-C3EF-D545-50DC-15357A9CBE05}"/>
          </ac:spMkLst>
        </pc:spChg>
        <pc:spChg chg="add mod">
          <ac:chgData name="Song, Jingxuan" userId="d0f1591b-3c4f-4295-b856-1aa60a8beccf" providerId="ADAL" clId="{FE9420E0-0DD0-D94A-9CDD-D0BBF530B6A4}" dt="2022-12-08T20:08:23.380" v="3774" actId="404"/>
          <ac:spMkLst>
            <pc:docMk/>
            <pc:sldMk cId="3318901234" sldId="306"/>
            <ac:spMk id="58" creationId="{547E6307-8654-EC09-7DA0-549076563293}"/>
          </ac:spMkLst>
        </pc:spChg>
        <pc:spChg chg="add mod">
          <ac:chgData name="Song, Jingxuan" userId="d0f1591b-3c4f-4295-b856-1aa60a8beccf" providerId="ADAL" clId="{FE9420E0-0DD0-D94A-9CDD-D0BBF530B6A4}" dt="2022-12-08T20:08:23.380" v="3774" actId="404"/>
          <ac:spMkLst>
            <pc:docMk/>
            <pc:sldMk cId="3318901234" sldId="306"/>
            <ac:spMk id="59" creationId="{3F701850-FB85-47DF-A42B-1FF6A0390FB0}"/>
          </ac:spMkLst>
        </pc:spChg>
        <pc:spChg chg="add mod">
          <ac:chgData name="Song, Jingxuan" userId="d0f1591b-3c4f-4295-b856-1aa60a8beccf" providerId="ADAL" clId="{FE9420E0-0DD0-D94A-9CDD-D0BBF530B6A4}" dt="2022-12-08T20:08:23.380" v="3774" actId="404"/>
          <ac:spMkLst>
            <pc:docMk/>
            <pc:sldMk cId="3318901234" sldId="306"/>
            <ac:spMk id="60" creationId="{90980FC2-3C0A-8FC1-7D3E-BE177A2C294F}"/>
          </ac:spMkLst>
        </pc:spChg>
        <pc:spChg chg="add mod">
          <ac:chgData name="Song, Jingxuan" userId="d0f1591b-3c4f-4295-b856-1aa60a8beccf" providerId="ADAL" clId="{FE9420E0-0DD0-D94A-9CDD-D0BBF530B6A4}" dt="2022-12-08T20:08:23.380" v="3774" actId="404"/>
          <ac:spMkLst>
            <pc:docMk/>
            <pc:sldMk cId="3318901234" sldId="306"/>
            <ac:spMk id="61" creationId="{AE0C5C0E-CE92-D54E-9FDC-C0A5505FEFAE}"/>
          </ac:spMkLst>
        </pc:spChg>
        <pc:spChg chg="add mod">
          <ac:chgData name="Song, Jingxuan" userId="d0f1591b-3c4f-4295-b856-1aa60a8beccf" providerId="ADAL" clId="{FE9420E0-0DD0-D94A-9CDD-D0BBF530B6A4}" dt="2022-12-08T20:08:23.380" v="3774" actId="404"/>
          <ac:spMkLst>
            <pc:docMk/>
            <pc:sldMk cId="3318901234" sldId="306"/>
            <ac:spMk id="62" creationId="{901D13E3-2947-8024-4471-8FED78EEDA66}"/>
          </ac:spMkLst>
        </pc:spChg>
        <pc:spChg chg="add mod">
          <ac:chgData name="Song, Jingxuan" userId="d0f1591b-3c4f-4295-b856-1aa60a8beccf" providerId="ADAL" clId="{FE9420E0-0DD0-D94A-9CDD-D0BBF530B6A4}" dt="2022-12-08T20:08:23.380" v="3774" actId="404"/>
          <ac:spMkLst>
            <pc:docMk/>
            <pc:sldMk cId="3318901234" sldId="306"/>
            <ac:spMk id="63" creationId="{F70CABCD-4454-3458-2CB7-1C0079DAC09C}"/>
          </ac:spMkLst>
        </pc:spChg>
        <pc:spChg chg="add mod">
          <ac:chgData name="Song, Jingxuan" userId="d0f1591b-3c4f-4295-b856-1aa60a8beccf" providerId="ADAL" clId="{FE9420E0-0DD0-D94A-9CDD-D0BBF530B6A4}" dt="2022-12-09T12:18:24.810" v="3926" actId="20577"/>
          <ac:spMkLst>
            <pc:docMk/>
            <pc:sldMk cId="3318901234" sldId="306"/>
            <ac:spMk id="64" creationId="{D9A23C02-ECCE-F424-4FA2-10A3ACCD78F4}"/>
          </ac:spMkLst>
        </pc:spChg>
        <pc:spChg chg="add mod">
          <ac:chgData name="Song, Jingxuan" userId="d0f1591b-3c4f-4295-b856-1aa60a8beccf" providerId="ADAL" clId="{FE9420E0-0DD0-D94A-9CDD-D0BBF530B6A4}" dt="2022-12-08T20:08:23.380" v="3774" actId="404"/>
          <ac:spMkLst>
            <pc:docMk/>
            <pc:sldMk cId="3318901234" sldId="306"/>
            <ac:spMk id="65" creationId="{CF30A4D8-D798-2C76-5B2E-DAC117BB4649}"/>
          </ac:spMkLst>
        </pc:spChg>
        <pc:spChg chg="add mod">
          <ac:chgData name="Song, Jingxuan" userId="d0f1591b-3c4f-4295-b856-1aa60a8beccf" providerId="ADAL" clId="{FE9420E0-0DD0-D94A-9CDD-D0BBF530B6A4}" dt="2022-12-08T20:08:23.380" v="3774" actId="404"/>
          <ac:spMkLst>
            <pc:docMk/>
            <pc:sldMk cId="3318901234" sldId="306"/>
            <ac:spMk id="66" creationId="{ECB72640-D823-6505-ED2B-967DDD6E7FBC}"/>
          </ac:spMkLst>
        </pc:spChg>
        <pc:spChg chg="add mod">
          <ac:chgData name="Song, Jingxuan" userId="d0f1591b-3c4f-4295-b856-1aa60a8beccf" providerId="ADAL" clId="{FE9420E0-0DD0-D94A-9CDD-D0BBF530B6A4}" dt="2022-12-08T20:08:23.380" v="3774" actId="404"/>
          <ac:spMkLst>
            <pc:docMk/>
            <pc:sldMk cId="3318901234" sldId="306"/>
            <ac:spMk id="67" creationId="{1D7ED57F-08AB-CEEA-AEF3-EA89F0E5E237}"/>
          </ac:spMkLst>
        </pc:spChg>
        <pc:spChg chg="add mod">
          <ac:chgData name="Song, Jingxuan" userId="d0f1591b-3c4f-4295-b856-1aa60a8beccf" providerId="ADAL" clId="{FE9420E0-0DD0-D94A-9CDD-D0BBF530B6A4}" dt="2022-12-08T20:08:23.380" v="3774" actId="404"/>
          <ac:spMkLst>
            <pc:docMk/>
            <pc:sldMk cId="3318901234" sldId="306"/>
            <ac:spMk id="68" creationId="{91642550-88B1-4CD7-A7B4-9F2BF6361E78}"/>
          </ac:spMkLst>
        </pc:spChg>
        <pc:grpChg chg="add del mod">
          <ac:chgData name="Song, Jingxuan" userId="d0f1591b-3c4f-4295-b856-1aa60a8beccf" providerId="ADAL" clId="{FE9420E0-0DD0-D94A-9CDD-D0BBF530B6A4}" dt="2022-12-08T13:32:25.463" v="1280" actId="478"/>
          <ac:grpSpMkLst>
            <pc:docMk/>
            <pc:sldMk cId="3318901234" sldId="306"/>
            <ac:grpSpMk id="44" creationId="{1D8AEA70-E3C7-6B0C-7CE3-03F09259B348}"/>
          </ac:grpSpMkLst>
        </pc:grpChg>
        <pc:grpChg chg="add mod">
          <ac:chgData name="Song, Jingxuan" userId="d0f1591b-3c4f-4295-b856-1aa60a8beccf" providerId="ADAL" clId="{FE9420E0-0DD0-D94A-9CDD-D0BBF530B6A4}" dt="2022-12-08T17:45:34.485" v="1815" actId="1076"/>
          <ac:grpSpMkLst>
            <pc:docMk/>
            <pc:sldMk cId="3318901234" sldId="306"/>
            <ac:grpSpMk id="69" creationId="{6898EA50-E50C-896C-8336-36B727945672}"/>
          </ac:grpSpMkLst>
        </pc:grpChg>
        <pc:picChg chg="add del mod">
          <ac:chgData name="Song, Jingxuan" userId="d0f1591b-3c4f-4295-b856-1aa60a8beccf" providerId="ADAL" clId="{FE9420E0-0DD0-D94A-9CDD-D0BBF530B6A4}" dt="2022-12-08T14:09:35.377" v="1513" actId="478"/>
          <ac:picMkLst>
            <pc:docMk/>
            <pc:sldMk cId="3318901234" sldId="306"/>
            <ac:picMk id="70" creationId="{9DC9D0FB-71B8-F391-0E4F-CF17739D253A}"/>
          </ac:picMkLst>
        </pc:picChg>
      </pc:sldChg>
      <pc:sldChg chg="addSp delSp modSp add mod delCm modCm modNotesTx">
        <pc:chgData name="Song, Jingxuan" userId="d0f1591b-3c4f-4295-b856-1aa60a8beccf" providerId="ADAL" clId="{FE9420E0-0DD0-D94A-9CDD-D0BBF530B6A4}" dt="2022-12-12T23:27:09.865" v="5106" actId="20577"/>
        <pc:sldMkLst>
          <pc:docMk/>
          <pc:sldMk cId="2820946267" sldId="308"/>
        </pc:sldMkLst>
        <pc:spChg chg="mod">
          <ac:chgData name="Song, Jingxuan" userId="d0f1591b-3c4f-4295-b856-1aa60a8beccf" providerId="ADAL" clId="{FE9420E0-0DD0-D94A-9CDD-D0BBF530B6A4}" dt="2022-12-12T23:27:09.865" v="5106" actId="20577"/>
          <ac:spMkLst>
            <pc:docMk/>
            <pc:sldMk cId="2820946267" sldId="308"/>
            <ac:spMk id="2" creationId="{5E58FF66-1500-1A1D-9325-DCCF3B691A63}"/>
          </ac:spMkLst>
        </pc:spChg>
        <pc:spChg chg="add mod">
          <ac:chgData name="Song, Jingxuan" userId="d0f1591b-3c4f-4295-b856-1aa60a8beccf" providerId="ADAL" clId="{FE9420E0-0DD0-D94A-9CDD-D0BBF530B6A4}" dt="2022-12-10T17:33:28.814" v="4241" actId="1035"/>
          <ac:spMkLst>
            <pc:docMk/>
            <pc:sldMk cId="2820946267" sldId="308"/>
            <ac:spMk id="3" creationId="{4BC20B68-851B-C0DC-A4F6-A7C8E700078F}"/>
          </ac:spMkLst>
        </pc:spChg>
        <pc:spChg chg="del">
          <ac:chgData name="Song, Jingxuan" userId="d0f1591b-3c4f-4295-b856-1aa60a8beccf" providerId="ADAL" clId="{FE9420E0-0DD0-D94A-9CDD-D0BBF530B6A4}" dt="2022-12-08T15:04:12.709" v="1517" actId="478"/>
          <ac:spMkLst>
            <pc:docMk/>
            <pc:sldMk cId="2820946267" sldId="308"/>
            <ac:spMk id="3" creationId="{9BA9D975-431C-4BD5-314E-907A2BF816B0}"/>
          </ac:spMkLst>
        </pc:spChg>
        <pc:spChg chg="add mod">
          <ac:chgData name="Song, Jingxuan" userId="d0f1591b-3c4f-4295-b856-1aa60a8beccf" providerId="ADAL" clId="{FE9420E0-0DD0-D94A-9CDD-D0BBF530B6A4}" dt="2022-12-10T17:34:00.007" v="4293" actId="554"/>
          <ac:spMkLst>
            <pc:docMk/>
            <pc:sldMk cId="2820946267" sldId="308"/>
            <ac:spMk id="4" creationId="{C20512F3-1F39-17B2-0F2B-132DD8673BBC}"/>
          </ac:spMkLst>
        </pc:spChg>
        <pc:spChg chg="del">
          <ac:chgData name="Song, Jingxuan" userId="d0f1591b-3c4f-4295-b856-1aa60a8beccf" providerId="ADAL" clId="{FE9420E0-0DD0-D94A-9CDD-D0BBF530B6A4}" dt="2022-12-08T15:04:17.127" v="1519" actId="478"/>
          <ac:spMkLst>
            <pc:docMk/>
            <pc:sldMk cId="2820946267" sldId="308"/>
            <ac:spMk id="4" creationId="{DE6B6C70-A265-4876-4FC3-8280B3DB149D}"/>
          </ac:spMkLst>
        </pc:spChg>
        <pc:spChg chg="add mod">
          <ac:chgData name="Song, Jingxuan" userId="d0f1591b-3c4f-4295-b856-1aa60a8beccf" providerId="ADAL" clId="{FE9420E0-0DD0-D94A-9CDD-D0BBF530B6A4}" dt="2022-12-10T17:34:00.007" v="4293" actId="554"/>
          <ac:spMkLst>
            <pc:docMk/>
            <pc:sldMk cId="2820946267" sldId="308"/>
            <ac:spMk id="6" creationId="{9116F303-0C36-5DE6-65AC-1D109EAFBE82}"/>
          </ac:spMkLst>
        </pc:spChg>
        <pc:spChg chg="add del mod">
          <ac:chgData name="Song, Jingxuan" userId="d0f1591b-3c4f-4295-b856-1aa60a8beccf" providerId="ADAL" clId="{FE9420E0-0DD0-D94A-9CDD-D0BBF530B6A4}" dt="2022-12-08T15:04:14.186" v="1518" actId="478"/>
          <ac:spMkLst>
            <pc:docMk/>
            <pc:sldMk cId="2820946267" sldId="308"/>
            <ac:spMk id="7" creationId="{EFDB17DD-0015-0699-5A8E-03D92014ADAD}"/>
          </ac:spMkLst>
        </pc:spChg>
        <pc:spChg chg="add del mod">
          <ac:chgData name="Song, Jingxuan" userId="d0f1591b-3c4f-4295-b856-1aa60a8beccf" providerId="ADAL" clId="{FE9420E0-0DD0-D94A-9CDD-D0BBF530B6A4}" dt="2022-12-08T15:04:18.471" v="1520" actId="478"/>
          <ac:spMkLst>
            <pc:docMk/>
            <pc:sldMk cId="2820946267" sldId="308"/>
            <ac:spMk id="9" creationId="{38DAD6D6-C12A-87E3-0C59-A5FB8BB11AC4}"/>
          </ac:spMkLst>
        </pc:spChg>
        <pc:picChg chg="add mod">
          <ac:chgData name="Song, Jingxuan" userId="d0f1591b-3c4f-4295-b856-1aa60a8beccf" providerId="ADAL" clId="{FE9420E0-0DD0-D94A-9CDD-D0BBF530B6A4}" dt="2022-12-10T17:33:28.814" v="4241" actId="1035"/>
          <ac:picMkLst>
            <pc:docMk/>
            <pc:sldMk cId="2820946267" sldId="308"/>
            <ac:picMk id="8" creationId="{921A7A2D-3AD5-C5B3-5540-87A4AFB2774D}"/>
          </ac:picMkLst>
        </pc:picChg>
        <pc:picChg chg="add mod">
          <ac:chgData name="Song, Jingxuan" userId="d0f1591b-3c4f-4295-b856-1aa60a8beccf" providerId="ADAL" clId="{FE9420E0-0DD0-D94A-9CDD-D0BBF530B6A4}" dt="2022-12-10T17:33:37.199" v="4262" actId="1036"/>
          <ac:picMkLst>
            <pc:docMk/>
            <pc:sldMk cId="2820946267" sldId="308"/>
            <ac:picMk id="9" creationId="{A158D198-6EC8-845E-0BA7-B37BA2900F38}"/>
          </ac:picMkLst>
        </pc:picChg>
        <pc:picChg chg="add del mod">
          <ac:chgData name="Song, Jingxuan" userId="d0f1591b-3c4f-4295-b856-1aa60a8beccf" providerId="ADAL" clId="{FE9420E0-0DD0-D94A-9CDD-D0BBF530B6A4}" dt="2022-12-10T17:29:36.055" v="4205" actId="478"/>
          <ac:picMkLst>
            <pc:docMk/>
            <pc:sldMk cId="2820946267" sldId="308"/>
            <ac:picMk id="10" creationId="{578E23A6-1585-3992-10CF-BE8A2DA25C1E}"/>
          </ac:picMkLst>
        </pc:picChg>
        <pc:picChg chg="add del mod">
          <ac:chgData name="Song, Jingxuan" userId="d0f1591b-3c4f-4295-b856-1aa60a8beccf" providerId="ADAL" clId="{FE9420E0-0DD0-D94A-9CDD-D0BBF530B6A4}" dt="2022-12-09T12:29:57.368" v="3928" actId="478"/>
          <ac:picMkLst>
            <pc:docMk/>
            <pc:sldMk cId="2820946267" sldId="308"/>
            <ac:picMk id="10" creationId="{F15DC291-141A-B32C-F582-260EF4A5A8B1}"/>
          </ac:picMkLst>
        </pc:picChg>
        <pc:picChg chg="add del mod">
          <ac:chgData name="Song, Jingxuan" userId="d0f1591b-3c4f-4295-b856-1aa60a8beccf" providerId="ADAL" clId="{FE9420E0-0DD0-D94A-9CDD-D0BBF530B6A4}" dt="2022-12-09T12:31:28.833" v="3944" actId="478"/>
          <ac:picMkLst>
            <pc:docMk/>
            <pc:sldMk cId="2820946267" sldId="308"/>
            <ac:picMk id="11" creationId="{884B2E6E-F334-0ACB-9510-CD351152875D}"/>
          </ac:picMkLst>
        </pc:picChg>
        <pc:picChg chg="add del mod">
          <ac:chgData name="Song, Jingxuan" userId="d0f1591b-3c4f-4295-b856-1aa60a8beccf" providerId="ADAL" clId="{FE9420E0-0DD0-D94A-9CDD-D0BBF530B6A4}" dt="2022-12-10T17:32:06.775" v="4217" actId="478"/>
          <ac:picMkLst>
            <pc:docMk/>
            <pc:sldMk cId="2820946267" sldId="308"/>
            <ac:picMk id="12" creationId="{F8DD65C4-C99A-2393-2F4C-06F8103416FB}"/>
          </ac:picMkLst>
        </pc:picChg>
        <pc:cxnChg chg="add del mod">
          <ac:chgData name="Song, Jingxuan" userId="d0f1591b-3c4f-4295-b856-1aa60a8beccf" providerId="ADAL" clId="{FE9420E0-0DD0-D94A-9CDD-D0BBF530B6A4}" dt="2022-12-08T15:13:54.695" v="1609" actId="478"/>
          <ac:cxnSpMkLst>
            <pc:docMk/>
            <pc:sldMk cId="2820946267" sldId="308"/>
            <ac:cxnSpMk id="12" creationId="{A5CB2FFC-E672-326E-FFD4-B67BE18172BD}"/>
          </ac:cxnSpMkLst>
        </pc:cxnChg>
        <pc:cxnChg chg="add mod">
          <ac:chgData name="Song, Jingxuan" userId="d0f1591b-3c4f-4295-b856-1aa60a8beccf" providerId="ADAL" clId="{FE9420E0-0DD0-D94A-9CDD-D0BBF530B6A4}" dt="2022-12-09T12:59:36.072" v="3973" actId="12788"/>
          <ac:cxnSpMkLst>
            <pc:docMk/>
            <pc:sldMk cId="2820946267" sldId="308"/>
            <ac:cxnSpMk id="13" creationId="{F016865F-7F35-B202-DBEA-8D831233705C}"/>
          </ac:cxnSpMkLst>
        </pc:cxnChg>
      </pc:sldChg>
      <pc:sldChg chg="addSp delSp modSp add mod modClrScheme chgLayout">
        <pc:chgData name="Song, Jingxuan" userId="d0f1591b-3c4f-4295-b856-1aa60a8beccf" providerId="ADAL" clId="{FE9420E0-0DD0-D94A-9CDD-D0BBF530B6A4}" dt="2022-12-12T20:27:41.524" v="4735" actId="1036"/>
        <pc:sldMkLst>
          <pc:docMk/>
          <pc:sldMk cId="1000952543" sldId="309"/>
        </pc:sldMkLst>
        <pc:spChg chg="mod ord">
          <ac:chgData name="Song, Jingxuan" userId="d0f1591b-3c4f-4295-b856-1aa60a8beccf" providerId="ADAL" clId="{FE9420E0-0DD0-D94A-9CDD-D0BBF530B6A4}" dt="2022-12-08T18:01:10.143" v="1862" actId="20577"/>
          <ac:spMkLst>
            <pc:docMk/>
            <pc:sldMk cId="1000952543" sldId="309"/>
            <ac:spMk id="2" creationId="{B4261C72-6668-EE46-6900-157A2A98B866}"/>
          </ac:spMkLst>
        </pc:spChg>
        <pc:spChg chg="del mod ord">
          <ac:chgData name="Song, Jingxuan" userId="d0f1591b-3c4f-4295-b856-1aa60a8beccf" providerId="ADAL" clId="{FE9420E0-0DD0-D94A-9CDD-D0BBF530B6A4}" dt="2022-12-08T17:38:58.660" v="1754" actId="478"/>
          <ac:spMkLst>
            <pc:docMk/>
            <pc:sldMk cId="1000952543" sldId="309"/>
            <ac:spMk id="3" creationId="{0DF1A697-5240-597C-65D9-CF5B035114FE}"/>
          </ac:spMkLst>
        </pc:spChg>
        <pc:spChg chg="add del mod">
          <ac:chgData name="Song, Jingxuan" userId="d0f1591b-3c4f-4295-b856-1aa60a8beccf" providerId="ADAL" clId="{FE9420E0-0DD0-D94A-9CDD-D0BBF530B6A4}" dt="2022-12-12T20:26:36.415" v="4722" actId="478"/>
          <ac:spMkLst>
            <pc:docMk/>
            <pc:sldMk cId="1000952543" sldId="309"/>
            <ac:spMk id="3" creationId="{F1055480-3452-B11D-675F-2BF296B2E95A}"/>
          </ac:spMkLst>
        </pc:spChg>
        <pc:spChg chg="add del mod ord">
          <ac:chgData name="Song, Jingxuan" userId="d0f1591b-3c4f-4295-b856-1aa60a8beccf" providerId="ADAL" clId="{FE9420E0-0DD0-D94A-9CDD-D0BBF530B6A4}" dt="2022-12-08T17:38:49.792" v="1751" actId="478"/>
          <ac:spMkLst>
            <pc:docMk/>
            <pc:sldMk cId="1000952543" sldId="309"/>
            <ac:spMk id="4" creationId="{12C84B25-FA5A-D4DA-9935-38FCD9807B53}"/>
          </ac:spMkLst>
        </pc:spChg>
        <pc:spChg chg="add mod">
          <ac:chgData name="Song, Jingxuan" userId="d0f1591b-3c4f-4295-b856-1aa60a8beccf" providerId="ADAL" clId="{FE9420E0-0DD0-D94A-9CDD-D0BBF530B6A4}" dt="2022-12-12T20:27:41.524" v="4735" actId="1036"/>
          <ac:spMkLst>
            <pc:docMk/>
            <pc:sldMk cId="1000952543" sldId="309"/>
            <ac:spMk id="5" creationId="{2259411F-2710-60ED-9137-CA8406F93618}"/>
          </ac:spMkLst>
        </pc:spChg>
        <pc:spChg chg="add del mod ord">
          <ac:chgData name="Song, Jingxuan" userId="d0f1591b-3c4f-4295-b856-1aa60a8beccf" providerId="ADAL" clId="{FE9420E0-0DD0-D94A-9CDD-D0BBF530B6A4}" dt="2022-12-08T17:38:53.113" v="1752" actId="478"/>
          <ac:spMkLst>
            <pc:docMk/>
            <pc:sldMk cId="1000952543" sldId="309"/>
            <ac:spMk id="5" creationId="{730989C6-6EE2-30BA-CAB8-F39F743CD75E}"/>
          </ac:spMkLst>
        </pc:spChg>
        <pc:spChg chg="add del mod">
          <ac:chgData name="Song, Jingxuan" userId="d0f1591b-3c4f-4295-b856-1aa60a8beccf" providerId="ADAL" clId="{FE9420E0-0DD0-D94A-9CDD-D0BBF530B6A4}" dt="2022-12-08T17:40:37.356" v="1763" actId="478"/>
          <ac:spMkLst>
            <pc:docMk/>
            <pc:sldMk cId="1000952543" sldId="309"/>
            <ac:spMk id="6" creationId="{24C0B8EE-ED64-79E2-87CD-91D2F22A2B66}"/>
          </ac:spMkLst>
        </pc:spChg>
        <pc:spChg chg="add mod">
          <ac:chgData name="Song, Jingxuan" userId="d0f1591b-3c4f-4295-b856-1aa60a8beccf" providerId="ADAL" clId="{FE9420E0-0DD0-D94A-9CDD-D0BBF530B6A4}" dt="2022-12-08T17:51:17.370" v="1856" actId="20577"/>
          <ac:spMkLst>
            <pc:docMk/>
            <pc:sldMk cId="1000952543" sldId="309"/>
            <ac:spMk id="7" creationId="{CB1EA4FC-A9CB-231B-7E9B-F191A7AF7044}"/>
          </ac:spMkLst>
        </pc:spChg>
        <pc:graphicFrameChg chg="mod">
          <ac:chgData name="Song, Jingxuan" userId="d0f1591b-3c4f-4295-b856-1aa60a8beccf" providerId="ADAL" clId="{FE9420E0-0DD0-D94A-9CDD-D0BBF530B6A4}" dt="2022-12-10T17:54:12.445" v="4371" actId="207"/>
          <ac:graphicFrameMkLst>
            <pc:docMk/>
            <pc:sldMk cId="1000952543" sldId="309"/>
            <ac:graphicFrameMk id="4" creationId="{E20E3C23-02CD-64E8-071F-997DDA576468}"/>
          </ac:graphicFrameMkLst>
        </pc:graphicFrameChg>
      </pc:sldChg>
      <pc:sldChg chg="addSp delSp modSp add mod modCm modNotesTx">
        <pc:chgData name="Song, Jingxuan" userId="d0f1591b-3c4f-4295-b856-1aa60a8beccf" providerId="ADAL" clId="{FE9420E0-0DD0-D94A-9CDD-D0BBF530B6A4}" dt="2022-12-13T12:05:03.114" v="5133" actId="1037"/>
        <pc:sldMkLst>
          <pc:docMk/>
          <pc:sldMk cId="3032514132" sldId="310"/>
        </pc:sldMkLst>
        <pc:spChg chg="mod">
          <ac:chgData name="Song, Jingxuan" userId="d0f1591b-3c4f-4295-b856-1aa60a8beccf" providerId="ADAL" clId="{FE9420E0-0DD0-D94A-9CDD-D0BBF530B6A4}" dt="2022-12-12T23:26:58.673" v="5104" actId="20577"/>
          <ac:spMkLst>
            <pc:docMk/>
            <pc:sldMk cId="3032514132" sldId="310"/>
            <ac:spMk id="2" creationId="{5E58FF66-1500-1A1D-9325-DCCF3B691A63}"/>
          </ac:spMkLst>
        </pc:spChg>
        <pc:spChg chg="add mod">
          <ac:chgData name="Song, Jingxuan" userId="d0f1591b-3c4f-4295-b856-1aa60a8beccf" providerId="ADAL" clId="{FE9420E0-0DD0-D94A-9CDD-D0BBF530B6A4}" dt="2022-12-09T13:07:52.984" v="4015" actId="554"/>
          <ac:spMkLst>
            <pc:docMk/>
            <pc:sldMk cId="3032514132" sldId="310"/>
            <ac:spMk id="6" creationId="{C9D70B2A-5089-FA75-E3B3-9BFF64E1720D}"/>
          </ac:spMkLst>
        </pc:spChg>
        <pc:spChg chg="add mod">
          <ac:chgData name="Song, Jingxuan" userId="d0f1591b-3c4f-4295-b856-1aa60a8beccf" providerId="ADAL" clId="{FE9420E0-0DD0-D94A-9CDD-D0BBF530B6A4}" dt="2022-12-09T13:07:52.984" v="4015" actId="554"/>
          <ac:spMkLst>
            <pc:docMk/>
            <pc:sldMk cId="3032514132" sldId="310"/>
            <ac:spMk id="8" creationId="{88621DF4-5422-AE57-9293-0759F99961BF}"/>
          </ac:spMkLst>
        </pc:spChg>
        <pc:picChg chg="add del mod">
          <ac:chgData name="Song, Jingxuan" userId="d0f1591b-3c4f-4295-b856-1aa60a8beccf" providerId="ADAL" clId="{FE9420E0-0DD0-D94A-9CDD-D0BBF530B6A4}" dt="2022-12-12T23:30:03.870" v="5111" actId="478"/>
          <ac:picMkLst>
            <pc:docMk/>
            <pc:sldMk cId="3032514132" sldId="310"/>
            <ac:picMk id="3" creationId="{0128031B-28DC-18E7-73A5-B3709CF757A7}"/>
          </ac:picMkLst>
        </pc:picChg>
        <pc:picChg chg="add mod modCrop">
          <ac:chgData name="Song, Jingxuan" userId="d0f1591b-3c4f-4295-b856-1aa60a8beccf" providerId="ADAL" clId="{FE9420E0-0DD0-D94A-9CDD-D0BBF530B6A4}" dt="2022-12-13T12:05:03.114" v="5133" actId="1037"/>
          <ac:picMkLst>
            <pc:docMk/>
            <pc:sldMk cId="3032514132" sldId="310"/>
            <ac:picMk id="3" creationId="{A52B1B00-CCD5-875B-3FD5-9886B213D48C}"/>
          </ac:picMkLst>
        </pc:picChg>
        <pc:picChg chg="add del mod">
          <ac:chgData name="Song, Jingxuan" userId="d0f1591b-3c4f-4295-b856-1aa60a8beccf" providerId="ADAL" clId="{FE9420E0-0DD0-D94A-9CDD-D0BBF530B6A4}" dt="2022-12-09T12:32:10.890" v="3945" actId="478"/>
          <ac:picMkLst>
            <pc:docMk/>
            <pc:sldMk cId="3032514132" sldId="310"/>
            <ac:picMk id="3" creationId="{D8681E0E-9899-7A9F-4CFB-AAEED7170639}"/>
          </ac:picMkLst>
        </pc:picChg>
        <pc:picChg chg="add del mod">
          <ac:chgData name="Song, Jingxuan" userId="d0f1591b-3c4f-4295-b856-1aa60a8beccf" providerId="ADAL" clId="{FE9420E0-0DD0-D94A-9CDD-D0BBF530B6A4}" dt="2022-12-09T12:32:12.274" v="3946" actId="478"/>
          <ac:picMkLst>
            <pc:docMk/>
            <pc:sldMk cId="3032514132" sldId="310"/>
            <ac:picMk id="4" creationId="{4A589941-D7D5-71B9-63DC-13564BFED65A}"/>
          </ac:picMkLst>
        </pc:picChg>
        <pc:picChg chg="add mod">
          <ac:chgData name="Song, Jingxuan" userId="d0f1591b-3c4f-4295-b856-1aa60a8beccf" providerId="ADAL" clId="{FE9420E0-0DD0-D94A-9CDD-D0BBF530B6A4}" dt="2022-12-09T13:01:13.911" v="4012" actId="554"/>
          <ac:picMkLst>
            <pc:docMk/>
            <pc:sldMk cId="3032514132" sldId="310"/>
            <ac:picMk id="9" creationId="{5326BC51-0C63-9B65-8B60-FE71A397FE6E}"/>
          </ac:picMkLst>
        </pc:picChg>
        <pc:picChg chg="mod">
          <ac:chgData name="Song, Jingxuan" userId="d0f1591b-3c4f-4295-b856-1aa60a8beccf" providerId="ADAL" clId="{FE9420E0-0DD0-D94A-9CDD-D0BBF530B6A4}" dt="2022-12-12T23:32:09.554" v="5112" actId="1036"/>
          <ac:picMkLst>
            <pc:docMk/>
            <pc:sldMk cId="3032514132" sldId="310"/>
            <ac:picMk id="10" creationId="{50A07295-33CF-EE74-8F47-C8A76B1AE054}"/>
          </ac:picMkLst>
        </pc:picChg>
        <pc:picChg chg="del">
          <ac:chgData name="Song, Jingxuan" userId="d0f1591b-3c4f-4295-b856-1aa60a8beccf" providerId="ADAL" clId="{FE9420E0-0DD0-D94A-9CDD-D0BBF530B6A4}" dt="2022-12-08T15:12:10.425" v="1596" actId="478"/>
          <ac:picMkLst>
            <pc:docMk/>
            <pc:sldMk cId="3032514132" sldId="310"/>
            <ac:picMk id="10" creationId="{F15DC291-141A-B32C-F582-260EF4A5A8B1}"/>
          </ac:picMkLst>
        </pc:picChg>
        <pc:picChg chg="del">
          <ac:chgData name="Song, Jingxuan" userId="d0f1591b-3c4f-4295-b856-1aa60a8beccf" providerId="ADAL" clId="{FE9420E0-0DD0-D94A-9CDD-D0BBF530B6A4}" dt="2022-12-08T15:12:11.843" v="1597" actId="478"/>
          <ac:picMkLst>
            <pc:docMk/>
            <pc:sldMk cId="3032514132" sldId="310"/>
            <ac:picMk id="11" creationId="{884B2E6E-F334-0ACB-9510-CD351152875D}"/>
          </ac:picMkLst>
        </pc:picChg>
        <pc:picChg chg="add del mod">
          <ac:chgData name="Song, Jingxuan" userId="d0f1591b-3c4f-4295-b856-1aa60a8beccf" providerId="ADAL" clId="{FE9420E0-0DD0-D94A-9CDD-D0BBF530B6A4}" dt="2022-12-09T12:41:42.622" v="3952" actId="21"/>
          <ac:picMkLst>
            <pc:docMk/>
            <pc:sldMk cId="3032514132" sldId="310"/>
            <ac:picMk id="12" creationId="{36851001-51BD-3260-FC98-D9C4CAC82FF2}"/>
          </ac:picMkLst>
        </pc:picChg>
        <pc:picChg chg="add mod">
          <ac:chgData name="Song, Jingxuan" userId="d0f1591b-3c4f-4295-b856-1aa60a8beccf" providerId="ADAL" clId="{FE9420E0-0DD0-D94A-9CDD-D0BBF530B6A4}" dt="2022-12-09T13:01:13.911" v="4012" actId="554"/>
          <ac:picMkLst>
            <pc:docMk/>
            <pc:sldMk cId="3032514132" sldId="310"/>
            <ac:picMk id="14" creationId="{FADE4DB8-5EB1-8582-8F7E-1E3938973D70}"/>
          </ac:picMkLst>
        </pc:picChg>
        <pc:cxnChg chg="add del mod">
          <ac:chgData name="Song, Jingxuan" userId="d0f1591b-3c4f-4295-b856-1aa60a8beccf" providerId="ADAL" clId="{FE9420E0-0DD0-D94A-9CDD-D0BBF530B6A4}" dt="2022-12-08T18:49:42.029" v="3018" actId="478"/>
          <ac:cxnSpMkLst>
            <pc:docMk/>
            <pc:sldMk cId="3032514132" sldId="310"/>
            <ac:cxnSpMk id="7" creationId="{C92FB5F5-13AB-A765-2BA3-B5679DFFCD17}"/>
          </ac:cxnSpMkLst>
        </pc:cxnChg>
        <pc:cxnChg chg="add mod">
          <ac:chgData name="Song, Jingxuan" userId="d0f1591b-3c4f-4295-b856-1aa60a8beccf" providerId="ADAL" clId="{FE9420E0-0DD0-D94A-9CDD-D0BBF530B6A4}" dt="2022-12-09T13:00:57.202" v="4000" actId="12788"/>
          <ac:cxnSpMkLst>
            <pc:docMk/>
            <pc:sldMk cId="3032514132" sldId="310"/>
            <ac:cxnSpMk id="11" creationId="{19C5AB91-FB97-AB2B-4CF7-D9CCBF4D6D2C}"/>
          </ac:cxnSpMkLst>
        </pc:cxnChg>
      </pc:sldChg>
      <pc:sldChg chg="addSp modSp">
        <pc:chgData name="Song, Jingxuan" userId="d0f1591b-3c4f-4295-b856-1aa60a8beccf" providerId="ADAL" clId="{FE9420E0-0DD0-D94A-9CDD-D0BBF530B6A4}" dt="2022-12-12T20:27:57.687" v="4737"/>
        <pc:sldMkLst>
          <pc:docMk/>
          <pc:sldMk cId="476173924" sldId="311"/>
        </pc:sldMkLst>
        <pc:spChg chg="add mod">
          <ac:chgData name="Song, Jingxuan" userId="d0f1591b-3c4f-4295-b856-1aa60a8beccf" providerId="ADAL" clId="{FE9420E0-0DD0-D94A-9CDD-D0BBF530B6A4}" dt="2022-12-12T20:27:57.687" v="4737"/>
          <ac:spMkLst>
            <pc:docMk/>
            <pc:sldMk cId="476173924" sldId="311"/>
            <ac:spMk id="3" creationId="{7E9466C9-C2BB-A8C4-0A89-002F0052619F}"/>
          </ac:spMkLst>
        </pc:spChg>
      </pc:sldChg>
      <pc:sldChg chg="add del">
        <pc:chgData name="Song, Jingxuan" userId="d0f1591b-3c4f-4295-b856-1aa60a8beccf" providerId="ADAL" clId="{FE9420E0-0DD0-D94A-9CDD-D0BBF530B6A4}" dt="2022-12-08T15:17:26.083" v="1660" actId="2696"/>
        <pc:sldMkLst>
          <pc:docMk/>
          <pc:sldMk cId="3970280488" sldId="311"/>
        </pc:sldMkLst>
      </pc:sldChg>
      <pc:sldChg chg="addSp delSp modSp add mod">
        <pc:chgData name="Song, Jingxuan" userId="d0f1591b-3c4f-4295-b856-1aa60a8beccf" providerId="ADAL" clId="{FE9420E0-0DD0-D94A-9CDD-D0BBF530B6A4}" dt="2022-12-12T20:27:54.939" v="4736"/>
        <pc:sldMkLst>
          <pc:docMk/>
          <pc:sldMk cId="1721285190" sldId="312"/>
        </pc:sldMkLst>
        <pc:spChg chg="mod">
          <ac:chgData name="Song, Jingxuan" userId="d0f1591b-3c4f-4295-b856-1aa60a8beccf" providerId="ADAL" clId="{FE9420E0-0DD0-D94A-9CDD-D0BBF530B6A4}" dt="2022-12-08T18:01:16.244" v="1865" actId="20577"/>
          <ac:spMkLst>
            <pc:docMk/>
            <pc:sldMk cId="1721285190" sldId="312"/>
            <ac:spMk id="2" creationId="{B4261C72-6668-EE46-6900-157A2A98B866}"/>
          </ac:spMkLst>
        </pc:spChg>
        <pc:spChg chg="add mod">
          <ac:chgData name="Song, Jingxuan" userId="d0f1591b-3c4f-4295-b856-1aa60a8beccf" providerId="ADAL" clId="{FE9420E0-0DD0-D94A-9CDD-D0BBF530B6A4}" dt="2022-12-12T20:27:54.939" v="4736"/>
          <ac:spMkLst>
            <pc:docMk/>
            <pc:sldMk cId="1721285190" sldId="312"/>
            <ac:spMk id="4" creationId="{861B6358-303F-6F03-3036-1250D2D722A8}"/>
          </ac:spMkLst>
        </pc:spChg>
        <pc:spChg chg="add del mod">
          <ac:chgData name="Song, Jingxuan" userId="d0f1591b-3c4f-4295-b856-1aa60a8beccf" providerId="ADAL" clId="{FE9420E0-0DD0-D94A-9CDD-D0BBF530B6A4}" dt="2022-12-08T18:01:35.568" v="1870" actId="478"/>
          <ac:spMkLst>
            <pc:docMk/>
            <pc:sldMk cId="1721285190" sldId="312"/>
            <ac:spMk id="4" creationId="{C85CDD2A-2BB2-1B3D-59E0-229951EE23C9}"/>
          </ac:spMkLst>
        </pc:spChg>
        <pc:spChg chg="del">
          <ac:chgData name="Song, Jingxuan" userId="d0f1591b-3c4f-4295-b856-1aa60a8beccf" providerId="ADAL" clId="{FE9420E0-0DD0-D94A-9CDD-D0BBF530B6A4}" dt="2022-12-08T18:01:18.612" v="1866" actId="478"/>
          <ac:spMkLst>
            <pc:docMk/>
            <pc:sldMk cId="1721285190" sldId="312"/>
            <ac:spMk id="7" creationId="{CB1EA4FC-A9CB-231B-7E9B-F191A7AF7044}"/>
          </ac:spMkLst>
        </pc:spChg>
        <pc:graphicFrameChg chg="add mod modGraphic">
          <ac:chgData name="Song, Jingxuan" userId="d0f1591b-3c4f-4295-b856-1aa60a8beccf" providerId="ADAL" clId="{FE9420E0-0DD0-D94A-9CDD-D0BBF530B6A4}" dt="2022-12-08T20:13:15.653" v="3780" actId="207"/>
          <ac:graphicFrameMkLst>
            <pc:docMk/>
            <pc:sldMk cId="1721285190" sldId="312"/>
            <ac:graphicFrameMk id="3" creationId="{B76F39E6-050C-D913-E4AC-8C858F0C0664}"/>
          </ac:graphicFrameMkLst>
        </pc:graphicFrameChg>
      </pc:sldChg>
      <pc:sldChg chg="add del">
        <pc:chgData name="Song, Jingxuan" userId="d0f1591b-3c4f-4295-b856-1aa60a8beccf" providerId="ADAL" clId="{FE9420E0-0DD0-D94A-9CDD-D0BBF530B6A4}" dt="2022-12-08T15:17:26.083" v="1660" actId="2696"/>
        <pc:sldMkLst>
          <pc:docMk/>
          <pc:sldMk cId="2646628864" sldId="312"/>
        </pc:sldMkLst>
      </pc:sldChg>
      <pc:sldChg chg="addSp delSp modSp add mod ord modShow modCm modNotesTx">
        <pc:chgData name="Song, Jingxuan" userId="d0f1591b-3c4f-4295-b856-1aa60a8beccf" providerId="ADAL" clId="{FE9420E0-0DD0-D94A-9CDD-D0BBF530B6A4}" dt="2022-12-10T15:05:31.745" v="4104" actId="1076"/>
        <pc:sldMkLst>
          <pc:docMk/>
          <pc:sldMk cId="2145592841" sldId="313"/>
        </pc:sldMkLst>
        <pc:spChg chg="mod">
          <ac:chgData name="Song, Jingxuan" userId="d0f1591b-3c4f-4295-b856-1aa60a8beccf" providerId="ADAL" clId="{FE9420E0-0DD0-D94A-9CDD-D0BBF530B6A4}" dt="2022-12-08T20:14:39.416" v="3783" actId="20577"/>
          <ac:spMkLst>
            <pc:docMk/>
            <pc:sldMk cId="2145592841" sldId="313"/>
            <ac:spMk id="2" creationId="{5E58FF66-1500-1A1D-9325-DCCF3B691A63}"/>
          </ac:spMkLst>
        </pc:spChg>
        <pc:spChg chg="add del mod">
          <ac:chgData name="Song, Jingxuan" userId="d0f1591b-3c4f-4295-b856-1aa60a8beccf" providerId="ADAL" clId="{FE9420E0-0DD0-D94A-9CDD-D0BBF530B6A4}" dt="2022-12-10T15:05:05.523" v="4102" actId="478"/>
          <ac:spMkLst>
            <pc:docMk/>
            <pc:sldMk cId="2145592841" sldId="313"/>
            <ac:spMk id="3" creationId="{7B65D96D-6898-FB45-60D1-18D37165840A}"/>
          </ac:spMkLst>
        </pc:spChg>
        <pc:spChg chg="add del mod">
          <ac:chgData name="Song, Jingxuan" userId="d0f1591b-3c4f-4295-b856-1aa60a8beccf" providerId="ADAL" clId="{FE9420E0-0DD0-D94A-9CDD-D0BBF530B6A4}" dt="2022-12-08T20:06:07.701" v="3765" actId="478"/>
          <ac:spMkLst>
            <pc:docMk/>
            <pc:sldMk cId="2145592841" sldId="313"/>
            <ac:spMk id="4" creationId="{264E1BC6-75F8-F54F-BA1D-054CF3AA64FA}"/>
          </ac:spMkLst>
        </pc:spChg>
        <pc:spChg chg="add del">
          <ac:chgData name="Song, Jingxuan" userId="d0f1591b-3c4f-4295-b856-1aa60a8beccf" providerId="ADAL" clId="{FE9420E0-0DD0-D94A-9CDD-D0BBF530B6A4}" dt="2022-12-09T13:15:13.881" v="4019" actId="478"/>
          <ac:spMkLst>
            <pc:docMk/>
            <pc:sldMk cId="2145592841" sldId="313"/>
            <ac:spMk id="4" creationId="{FA950515-5D9A-24D9-5803-39AB123DA776}"/>
          </ac:spMkLst>
        </pc:spChg>
        <pc:spChg chg="del">
          <ac:chgData name="Song, Jingxuan" userId="d0f1591b-3c4f-4295-b856-1aa60a8beccf" providerId="ADAL" clId="{FE9420E0-0DD0-D94A-9CDD-D0BBF530B6A4}" dt="2022-12-08T20:06:06.112" v="3764" actId="478"/>
          <ac:spMkLst>
            <pc:docMk/>
            <pc:sldMk cId="2145592841" sldId="313"/>
            <ac:spMk id="60" creationId="{055C98B5-9E23-EBB9-9BAC-13F64E59F81D}"/>
          </ac:spMkLst>
        </pc:spChg>
        <pc:grpChg chg="del">
          <ac:chgData name="Song, Jingxuan" userId="d0f1591b-3c4f-4295-b856-1aa60a8beccf" providerId="ADAL" clId="{FE9420E0-0DD0-D94A-9CDD-D0BBF530B6A4}" dt="2022-12-08T20:06:42.911" v="3771" actId="478"/>
          <ac:grpSpMkLst>
            <pc:docMk/>
            <pc:sldMk cId="2145592841" sldId="313"/>
            <ac:grpSpMk id="45" creationId="{6C315CA1-D664-EDF5-1979-1C734FEF1A91}"/>
          </ac:grpSpMkLst>
        </pc:grpChg>
        <pc:picChg chg="add mod">
          <ac:chgData name="Song, Jingxuan" userId="d0f1591b-3c4f-4295-b856-1aa60a8beccf" providerId="ADAL" clId="{FE9420E0-0DD0-D94A-9CDD-D0BBF530B6A4}" dt="2022-12-10T15:05:31.745" v="4104" actId="1076"/>
          <ac:picMkLst>
            <pc:docMk/>
            <pc:sldMk cId="2145592841" sldId="313"/>
            <ac:picMk id="6" creationId="{293A95C0-E078-F427-6D86-E3F7A0B416A1}"/>
          </ac:picMkLst>
        </pc:picChg>
        <pc:picChg chg="add del mod">
          <ac:chgData name="Song, Jingxuan" userId="d0f1591b-3c4f-4295-b856-1aa60a8beccf" providerId="ADAL" clId="{FE9420E0-0DD0-D94A-9CDD-D0BBF530B6A4}" dt="2022-12-10T15:05:02.715" v="4101" actId="478"/>
          <ac:picMkLst>
            <pc:docMk/>
            <pc:sldMk cId="2145592841" sldId="313"/>
            <ac:picMk id="7" creationId="{4655A012-B444-772E-C7B9-D9C6344FF52B}"/>
          </ac:picMkLst>
        </pc:picChg>
        <pc:picChg chg="del mod">
          <ac:chgData name="Song, Jingxuan" userId="d0f1591b-3c4f-4295-b856-1aa60a8beccf" providerId="ADAL" clId="{FE9420E0-0DD0-D94A-9CDD-D0BBF530B6A4}" dt="2022-12-09T13:15:11.083" v="4016" actId="478"/>
          <ac:picMkLst>
            <pc:docMk/>
            <pc:sldMk cId="2145592841" sldId="313"/>
            <ac:picMk id="63" creationId="{F81AA17C-880D-86F3-C2AC-BB75C49EAC61}"/>
          </ac:picMkLst>
        </pc:picChg>
      </pc:sldChg>
      <pc:sldChg chg="del mod modShow modCm">
        <pc:chgData name="Song, Jingxuan" userId="d0f1591b-3c4f-4295-b856-1aa60a8beccf" providerId="ADAL" clId="{FE9420E0-0DD0-D94A-9CDD-D0BBF530B6A4}" dt="2022-12-13T12:11:14.193" v="5134" actId="2696"/>
        <pc:sldMkLst>
          <pc:docMk/>
          <pc:sldMk cId="727927133" sldId="314"/>
        </pc:sldMkLst>
      </pc:sldChg>
      <pc:sldChg chg="add del">
        <pc:chgData name="Song, Jingxuan" userId="d0f1591b-3c4f-4295-b856-1aa60a8beccf" providerId="ADAL" clId="{FE9420E0-0DD0-D94A-9CDD-D0BBF530B6A4}" dt="2022-12-08T19:32:00.547" v="3696" actId="2696"/>
        <pc:sldMkLst>
          <pc:docMk/>
          <pc:sldMk cId="1083174624" sldId="314"/>
        </pc:sldMkLst>
      </pc:sldChg>
      <pc:sldChg chg="addSp delSp modSp mod modCm">
        <pc:chgData name="Song, Jingxuan" userId="d0f1591b-3c4f-4295-b856-1aa60a8beccf" providerId="ADAL" clId="{FE9420E0-0DD0-D94A-9CDD-D0BBF530B6A4}" dt="2022-12-09T13:36:58.542" v="4073" actId="408"/>
        <pc:sldMkLst>
          <pc:docMk/>
          <pc:sldMk cId="4005796854" sldId="316"/>
        </pc:sldMkLst>
        <pc:spChg chg="mod">
          <ac:chgData name="Song, Jingxuan" userId="d0f1591b-3c4f-4295-b856-1aa60a8beccf" providerId="ADAL" clId="{FE9420E0-0DD0-D94A-9CDD-D0BBF530B6A4}" dt="2022-12-09T13:36:36.337" v="4071" actId="554"/>
          <ac:spMkLst>
            <pc:docMk/>
            <pc:sldMk cId="4005796854" sldId="316"/>
            <ac:spMk id="9" creationId="{981EDF6C-FB22-7970-9E9E-479965255F25}"/>
          </ac:spMkLst>
        </pc:spChg>
        <pc:spChg chg="mod">
          <ac:chgData name="Song, Jingxuan" userId="d0f1591b-3c4f-4295-b856-1aa60a8beccf" providerId="ADAL" clId="{FE9420E0-0DD0-D94A-9CDD-D0BBF530B6A4}" dt="2022-12-09T13:36:36.337" v="4071" actId="554"/>
          <ac:spMkLst>
            <pc:docMk/>
            <pc:sldMk cId="4005796854" sldId="316"/>
            <ac:spMk id="11" creationId="{82F8ED6E-1418-DE2A-F348-B81849E32CFE}"/>
          </ac:spMkLst>
        </pc:spChg>
        <pc:picChg chg="del">
          <ac:chgData name="Song, Jingxuan" userId="d0f1591b-3c4f-4295-b856-1aa60a8beccf" providerId="ADAL" clId="{FE9420E0-0DD0-D94A-9CDD-D0BBF530B6A4}" dt="2022-12-09T13:18:38.081" v="4022" actId="478"/>
          <ac:picMkLst>
            <pc:docMk/>
            <pc:sldMk cId="4005796854" sldId="316"/>
            <ac:picMk id="6" creationId="{9E0706C4-6B64-26F7-B641-556C05BE5FE9}"/>
          </ac:picMkLst>
        </pc:picChg>
        <pc:picChg chg="del">
          <ac:chgData name="Song, Jingxuan" userId="d0f1591b-3c4f-4295-b856-1aa60a8beccf" providerId="ADAL" clId="{FE9420E0-0DD0-D94A-9CDD-D0BBF530B6A4}" dt="2022-12-09T13:18:39.553" v="4023" actId="478"/>
          <ac:picMkLst>
            <pc:docMk/>
            <pc:sldMk cId="4005796854" sldId="316"/>
            <ac:picMk id="7" creationId="{09AAD2A2-F1A5-E470-A8A3-1A9CE50320F9}"/>
          </ac:picMkLst>
        </pc:picChg>
        <pc:picChg chg="add mod">
          <ac:chgData name="Song, Jingxuan" userId="d0f1591b-3c4f-4295-b856-1aa60a8beccf" providerId="ADAL" clId="{FE9420E0-0DD0-D94A-9CDD-D0BBF530B6A4}" dt="2022-12-09T13:36:58.542" v="4073" actId="408"/>
          <ac:picMkLst>
            <pc:docMk/>
            <pc:sldMk cId="4005796854" sldId="316"/>
            <ac:picMk id="8" creationId="{D0CB6BF7-C966-69F7-7E8A-B6EC0D1A4D73}"/>
          </ac:picMkLst>
        </pc:picChg>
        <pc:picChg chg="add mod modCrop">
          <ac:chgData name="Song, Jingxuan" userId="d0f1591b-3c4f-4295-b856-1aa60a8beccf" providerId="ADAL" clId="{FE9420E0-0DD0-D94A-9CDD-D0BBF530B6A4}" dt="2022-12-09T13:36:58.542" v="4073" actId="408"/>
          <ac:picMkLst>
            <pc:docMk/>
            <pc:sldMk cId="4005796854" sldId="316"/>
            <ac:picMk id="12" creationId="{E65B0FA6-8375-2CB4-1C6B-66A160348255}"/>
          </ac:picMkLst>
        </pc:picChg>
        <pc:cxnChg chg="add mod">
          <ac:chgData name="Song, Jingxuan" userId="d0f1591b-3c4f-4295-b856-1aa60a8beccf" providerId="ADAL" clId="{FE9420E0-0DD0-D94A-9CDD-D0BBF530B6A4}" dt="2022-12-09T13:36:58.542" v="4073" actId="408"/>
          <ac:cxnSpMkLst>
            <pc:docMk/>
            <pc:sldMk cId="4005796854" sldId="316"/>
            <ac:cxnSpMk id="13" creationId="{7446AF75-78EF-13A0-5103-BB0CE8413ED0}"/>
          </ac:cxnSpMkLst>
        </pc:cxnChg>
      </pc:sldChg>
      <pc:sldChg chg="modSp mod">
        <pc:chgData name="Song, Jingxuan" userId="d0f1591b-3c4f-4295-b856-1aa60a8beccf" providerId="ADAL" clId="{FE9420E0-0DD0-D94A-9CDD-D0BBF530B6A4}" dt="2022-12-10T15:41:29.549" v="4113" actId="1038"/>
        <pc:sldMkLst>
          <pc:docMk/>
          <pc:sldMk cId="1292344210" sldId="319"/>
        </pc:sldMkLst>
        <pc:spChg chg="mod">
          <ac:chgData name="Song, Jingxuan" userId="d0f1591b-3c4f-4295-b856-1aa60a8beccf" providerId="ADAL" clId="{FE9420E0-0DD0-D94A-9CDD-D0BBF530B6A4}" dt="2022-12-10T15:41:29.549" v="4113" actId="1038"/>
          <ac:spMkLst>
            <pc:docMk/>
            <pc:sldMk cId="1292344210" sldId="319"/>
            <ac:spMk id="11" creationId="{82F8ED6E-1418-DE2A-F348-B81849E32CFE}"/>
          </ac:spMkLst>
        </pc:spChg>
      </pc:sldChg>
      <pc:sldChg chg="modSp mod">
        <pc:chgData name="Song, Jingxuan" userId="d0f1591b-3c4f-4295-b856-1aa60a8beccf" providerId="ADAL" clId="{FE9420E0-0DD0-D94A-9CDD-D0BBF530B6A4}" dt="2022-12-12T16:14:10.800" v="4611" actId="20577"/>
        <pc:sldMkLst>
          <pc:docMk/>
          <pc:sldMk cId="3918116077" sldId="321"/>
        </pc:sldMkLst>
        <pc:spChg chg="mod">
          <ac:chgData name="Song, Jingxuan" userId="d0f1591b-3c4f-4295-b856-1aa60a8beccf" providerId="ADAL" clId="{FE9420E0-0DD0-D94A-9CDD-D0BBF530B6A4}" dt="2022-12-12T16:14:10.800" v="4611" actId="20577"/>
          <ac:spMkLst>
            <pc:docMk/>
            <pc:sldMk cId="3918116077" sldId="321"/>
            <ac:spMk id="4" creationId="{F3A88E66-CD48-6D3D-5842-AE82A8E0170B}"/>
          </ac:spMkLst>
        </pc:spChg>
      </pc:sldChg>
      <pc:sldChg chg="modSp mod">
        <pc:chgData name="Song, Jingxuan" userId="d0f1591b-3c4f-4295-b856-1aa60a8beccf" providerId="ADAL" clId="{FE9420E0-0DD0-D94A-9CDD-D0BBF530B6A4}" dt="2022-12-12T20:33:06.795" v="4746" actId="20577"/>
        <pc:sldMkLst>
          <pc:docMk/>
          <pc:sldMk cId="1307232587" sldId="322"/>
        </pc:sldMkLst>
        <pc:spChg chg="mod">
          <ac:chgData name="Song, Jingxuan" userId="d0f1591b-3c4f-4295-b856-1aa60a8beccf" providerId="ADAL" clId="{FE9420E0-0DD0-D94A-9CDD-D0BBF530B6A4}" dt="2022-12-10T17:45:07.652" v="4365" actId="2710"/>
          <ac:spMkLst>
            <pc:docMk/>
            <pc:sldMk cId="1307232587" sldId="322"/>
            <ac:spMk id="68" creationId="{28A24BE9-2D56-ACFC-404B-BEA624E6ACF9}"/>
          </ac:spMkLst>
        </pc:spChg>
        <pc:spChg chg="mod">
          <ac:chgData name="Song, Jingxuan" userId="d0f1591b-3c4f-4295-b856-1aa60a8beccf" providerId="ADAL" clId="{FE9420E0-0DD0-D94A-9CDD-D0BBF530B6A4}" dt="2022-12-12T20:33:06.795" v="4746" actId="20577"/>
          <ac:spMkLst>
            <pc:docMk/>
            <pc:sldMk cId="1307232587" sldId="322"/>
            <ac:spMk id="69" creationId="{6BB585BB-0F8D-EE93-9D1D-5EC0C3466090}"/>
          </ac:spMkLst>
        </pc:spChg>
        <pc:spChg chg="mod">
          <ac:chgData name="Song, Jingxuan" userId="d0f1591b-3c4f-4295-b856-1aa60a8beccf" providerId="ADAL" clId="{FE9420E0-0DD0-D94A-9CDD-D0BBF530B6A4}" dt="2022-12-10T17:45:30.067" v="4370" actId="2710"/>
          <ac:spMkLst>
            <pc:docMk/>
            <pc:sldMk cId="1307232587" sldId="322"/>
            <ac:spMk id="70" creationId="{8BBE9276-5539-8B43-F59D-EFDB866A89D1}"/>
          </ac:spMkLst>
        </pc:spChg>
        <pc:spChg chg="mod">
          <ac:chgData name="Song, Jingxuan" userId="d0f1591b-3c4f-4295-b856-1aa60a8beccf" providerId="ADAL" clId="{FE9420E0-0DD0-D94A-9CDD-D0BBF530B6A4}" dt="2022-12-10T17:45:26.136" v="4369" actId="2710"/>
          <ac:spMkLst>
            <pc:docMk/>
            <pc:sldMk cId="1307232587" sldId="322"/>
            <ac:spMk id="71" creationId="{DD5C85BC-58F6-7799-9E5B-06F41E6E93B8}"/>
          </ac:spMkLst>
        </pc:spChg>
        <pc:spChg chg="mod">
          <ac:chgData name="Song, Jingxuan" userId="d0f1591b-3c4f-4295-b856-1aa60a8beccf" providerId="ADAL" clId="{FE9420E0-0DD0-D94A-9CDD-D0BBF530B6A4}" dt="2022-12-10T17:45:21.942" v="4368" actId="2710"/>
          <ac:spMkLst>
            <pc:docMk/>
            <pc:sldMk cId="1307232587" sldId="322"/>
            <ac:spMk id="72" creationId="{2DAA46E6-4A03-6E3B-A6B5-5C5275ADE033}"/>
          </ac:spMkLst>
        </pc:spChg>
        <pc:spChg chg="mod">
          <ac:chgData name="Song, Jingxuan" userId="d0f1591b-3c4f-4295-b856-1aa60a8beccf" providerId="ADAL" clId="{FE9420E0-0DD0-D94A-9CDD-D0BBF530B6A4}" dt="2022-12-10T17:45:17.412" v="4367" actId="2710"/>
          <ac:spMkLst>
            <pc:docMk/>
            <pc:sldMk cId="1307232587" sldId="322"/>
            <ac:spMk id="73" creationId="{F0C226F9-7D0A-8089-0A12-45B13B1056C4}"/>
          </ac:spMkLst>
        </pc:spChg>
        <pc:spChg chg="mod">
          <ac:chgData name="Song, Jingxuan" userId="d0f1591b-3c4f-4295-b856-1aa60a8beccf" providerId="ADAL" clId="{FE9420E0-0DD0-D94A-9CDD-D0BBF530B6A4}" dt="2022-12-10T17:45:01.148" v="4364" actId="2710"/>
          <ac:spMkLst>
            <pc:docMk/>
            <pc:sldMk cId="1307232587" sldId="322"/>
            <ac:spMk id="100" creationId="{001CA728-81C4-CD25-7E80-3CFEA2899734}"/>
          </ac:spMkLst>
        </pc:spChg>
        <pc:cxnChg chg="mod">
          <ac:chgData name="Song, Jingxuan" userId="d0f1591b-3c4f-4295-b856-1aa60a8beccf" providerId="ADAL" clId="{FE9420E0-0DD0-D94A-9CDD-D0BBF530B6A4}" dt="2022-12-10T17:45:01.148" v="4364" actId="2710"/>
          <ac:cxnSpMkLst>
            <pc:docMk/>
            <pc:sldMk cId="1307232587" sldId="322"/>
            <ac:cxnSpMk id="59" creationId="{3B476C59-FA59-8A6E-5D7A-57311DF37845}"/>
          </ac:cxnSpMkLst>
        </pc:cxnChg>
        <pc:cxnChg chg="mod">
          <ac:chgData name="Song, Jingxuan" userId="d0f1591b-3c4f-4295-b856-1aa60a8beccf" providerId="ADAL" clId="{FE9420E0-0DD0-D94A-9CDD-D0BBF530B6A4}" dt="2022-12-10T17:45:07.652" v="4365" actId="2710"/>
          <ac:cxnSpMkLst>
            <pc:docMk/>
            <pc:sldMk cId="1307232587" sldId="322"/>
            <ac:cxnSpMk id="62" creationId="{0C260AA5-D2BA-DCA0-0073-07DE6B7595D0}"/>
          </ac:cxnSpMkLst>
        </pc:cxnChg>
        <pc:cxnChg chg="mod">
          <ac:chgData name="Song, Jingxuan" userId="d0f1591b-3c4f-4295-b856-1aa60a8beccf" providerId="ADAL" clId="{FE9420E0-0DD0-D94A-9CDD-D0BBF530B6A4}" dt="2022-12-12T16:11:13.378" v="4582" actId="14100"/>
          <ac:cxnSpMkLst>
            <pc:docMk/>
            <pc:sldMk cId="1307232587" sldId="322"/>
            <ac:cxnSpMk id="65" creationId="{A75FB8C8-FC38-DA8A-C69B-7F06AAC28BDE}"/>
          </ac:cxnSpMkLst>
        </pc:cxnChg>
        <pc:cxnChg chg="mod">
          <ac:chgData name="Song, Jingxuan" userId="d0f1591b-3c4f-4295-b856-1aa60a8beccf" providerId="ADAL" clId="{FE9420E0-0DD0-D94A-9CDD-D0BBF530B6A4}" dt="2022-12-10T17:45:17.412" v="4367" actId="2710"/>
          <ac:cxnSpMkLst>
            <pc:docMk/>
            <pc:sldMk cId="1307232587" sldId="322"/>
            <ac:cxnSpMk id="66" creationId="{9E4B74B7-3015-57B7-C5E6-4D69ACA25B2E}"/>
          </ac:cxnSpMkLst>
        </pc:cxnChg>
      </pc:sldChg>
      <pc:sldChg chg="addSp delSp modSp mod">
        <pc:chgData name="Song, Jingxuan" userId="d0f1591b-3c4f-4295-b856-1aa60a8beccf" providerId="ADAL" clId="{FE9420E0-0DD0-D94A-9CDD-D0BBF530B6A4}" dt="2022-12-12T23:42:30.359" v="5122" actId="12789"/>
        <pc:sldMkLst>
          <pc:docMk/>
          <pc:sldMk cId="2805033773" sldId="323"/>
        </pc:sldMkLst>
        <pc:spChg chg="mod">
          <ac:chgData name="Song, Jingxuan" userId="d0f1591b-3c4f-4295-b856-1aa60a8beccf" providerId="ADAL" clId="{FE9420E0-0DD0-D94A-9CDD-D0BBF530B6A4}" dt="2022-12-12T20:45:16.938" v="5043" actId="20577"/>
          <ac:spMkLst>
            <pc:docMk/>
            <pc:sldMk cId="2805033773" sldId="323"/>
            <ac:spMk id="2" creationId="{ADB23FD5-215B-42C4-77A9-0D84EA9D3DE7}"/>
          </ac:spMkLst>
        </pc:spChg>
        <pc:spChg chg="del">
          <ac:chgData name="Song, Jingxuan" userId="d0f1591b-3c4f-4295-b856-1aa60a8beccf" providerId="ADAL" clId="{FE9420E0-0DD0-D94A-9CDD-D0BBF530B6A4}" dt="2022-12-12T15:29:50.497" v="4377" actId="478"/>
          <ac:spMkLst>
            <pc:docMk/>
            <pc:sldMk cId="2805033773" sldId="323"/>
            <ac:spMk id="3" creationId="{414CBBB3-E0DA-4DDB-2C61-37237DF9A853}"/>
          </ac:spMkLst>
        </pc:spChg>
        <pc:spChg chg="add del mod">
          <ac:chgData name="Song, Jingxuan" userId="d0f1591b-3c4f-4295-b856-1aa60a8beccf" providerId="ADAL" clId="{FE9420E0-0DD0-D94A-9CDD-D0BBF530B6A4}" dt="2022-12-12T20:40:44.606" v="4952" actId="12084"/>
          <ac:spMkLst>
            <pc:docMk/>
            <pc:sldMk cId="2805033773" sldId="323"/>
            <ac:spMk id="4" creationId="{BD2BB0C0-39C1-2458-FFFC-A8B3AFBB7A28}"/>
          </ac:spMkLst>
        </pc:spChg>
        <pc:spChg chg="add del mod">
          <ac:chgData name="Song, Jingxuan" userId="d0f1591b-3c4f-4295-b856-1aa60a8beccf" providerId="ADAL" clId="{FE9420E0-0DD0-D94A-9CDD-D0BBF530B6A4}" dt="2022-12-12T15:34:25.415" v="4553" actId="478"/>
          <ac:spMkLst>
            <pc:docMk/>
            <pc:sldMk cId="2805033773" sldId="323"/>
            <ac:spMk id="6" creationId="{2670DF8A-BA92-4B2F-FE08-CE1FE1211AD5}"/>
          </ac:spMkLst>
        </pc:spChg>
        <pc:spChg chg="add del mod">
          <ac:chgData name="Song, Jingxuan" userId="d0f1591b-3c4f-4295-b856-1aa60a8beccf" providerId="ADAL" clId="{FE9420E0-0DD0-D94A-9CDD-D0BBF530B6A4}" dt="2022-12-12T20:42:59.341" v="4998"/>
          <ac:spMkLst>
            <pc:docMk/>
            <pc:sldMk cId="2805033773" sldId="323"/>
            <ac:spMk id="6" creationId="{61E3BE3D-36D7-380C-DED1-B9435EA6FA64}"/>
          </ac:spMkLst>
        </pc:spChg>
        <pc:spChg chg="add del mod">
          <ac:chgData name="Song, Jingxuan" userId="d0f1591b-3c4f-4295-b856-1aa60a8beccf" providerId="ADAL" clId="{FE9420E0-0DD0-D94A-9CDD-D0BBF530B6A4}" dt="2022-12-12T15:39:19.841" v="4576" actId="478"/>
          <ac:spMkLst>
            <pc:docMk/>
            <pc:sldMk cId="2805033773" sldId="323"/>
            <ac:spMk id="8" creationId="{8FD9C564-4724-8DF5-737E-8789267C2BCC}"/>
          </ac:spMkLst>
        </pc:spChg>
        <pc:spChg chg="add mod">
          <ac:chgData name="Song, Jingxuan" userId="d0f1591b-3c4f-4295-b856-1aa60a8beccf" providerId="ADAL" clId="{FE9420E0-0DD0-D94A-9CDD-D0BBF530B6A4}" dt="2022-12-12T23:42:27.412" v="5121" actId="164"/>
          <ac:spMkLst>
            <pc:docMk/>
            <pc:sldMk cId="2805033773" sldId="323"/>
            <ac:spMk id="8" creationId="{F8BC2E59-D8E6-9593-D5CF-2D0A99141367}"/>
          </ac:spMkLst>
        </pc:spChg>
        <pc:grpChg chg="add mod">
          <ac:chgData name="Song, Jingxuan" userId="d0f1591b-3c4f-4295-b856-1aa60a8beccf" providerId="ADAL" clId="{FE9420E0-0DD0-D94A-9CDD-D0BBF530B6A4}" dt="2022-12-12T23:42:30.359" v="5122" actId="12789"/>
          <ac:grpSpMkLst>
            <pc:docMk/>
            <pc:sldMk cId="2805033773" sldId="323"/>
            <ac:grpSpMk id="4" creationId="{A32B0918-6A10-4A33-1743-2B4B68B554F8}"/>
          </ac:grpSpMkLst>
        </pc:grpChg>
        <pc:graphicFrameChg chg="add mod modGraphic">
          <ac:chgData name="Song, Jingxuan" userId="d0f1591b-3c4f-4295-b856-1aa60a8beccf" providerId="ADAL" clId="{FE9420E0-0DD0-D94A-9CDD-D0BBF530B6A4}" dt="2022-12-12T23:42:27.412" v="5121" actId="164"/>
          <ac:graphicFrameMkLst>
            <pc:docMk/>
            <pc:sldMk cId="2805033773" sldId="323"/>
            <ac:graphicFrameMk id="3" creationId="{043A5C61-E553-8504-DD46-866B2124E3F5}"/>
          </ac:graphicFrameMkLst>
        </pc:graphicFrameChg>
        <pc:graphicFrameChg chg="add mod modGraphic">
          <ac:chgData name="Song, Jingxuan" userId="d0f1591b-3c4f-4295-b856-1aa60a8beccf" providerId="ADAL" clId="{FE9420E0-0DD0-D94A-9CDD-D0BBF530B6A4}" dt="2022-12-12T23:42:19.539" v="5120" actId="1076"/>
          <ac:graphicFrameMkLst>
            <pc:docMk/>
            <pc:sldMk cId="2805033773" sldId="323"/>
            <ac:graphicFrameMk id="7" creationId="{A24E40A2-A369-7764-2449-0BAB75C26378}"/>
          </ac:graphicFrameMkLst>
        </pc:graphicFrameChg>
        <pc:picChg chg="del mod">
          <ac:chgData name="Song, Jingxuan" userId="d0f1591b-3c4f-4295-b856-1aa60a8beccf" providerId="ADAL" clId="{FE9420E0-0DD0-D94A-9CDD-D0BBF530B6A4}" dt="2022-12-12T20:40:16.218" v="4949" actId="478"/>
          <ac:picMkLst>
            <pc:docMk/>
            <pc:sldMk cId="2805033773" sldId="323"/>
            <ac:picMk id="13" creationId="{D84C7F80-CD04-884B-089A-2AC11C41574B}"/>
          </ac:picMkLst>
        </pc:picChg>
      </pc:sldChg>
      <pc:sldChg chg="addSp delSp modSp add mod ord">
        <pc:chgData name="Song, Jingxuan" userId="d0f1591b-3c4f-4295-b856-1aa60a8beccf" providerId="ADAL" clId="{FE9420E0-0DD0-D94A-9CDD-D0BBF530B6A4}" dt="2022-12-13T12:38:30.824" v="5138"/>
        <pc:sldMkLst>
          <pc:docMk/>
          <pc:sldMk cId="3108516476" sldId="324"/>
        </pc:sldMkLst>
        <pc:spChg chg="mod">
          <ac:chgData name="Song, Jingxuan" userId="d0f1591b-3c4f-4295-b856-1aa60a8beccf" providerId="ADAL" clId="{FE9420E0-0DD0-D94A-9CDD-D0BBF530B6A4}" dt="2022-12-12T20:15:11.116" v="4643" actId="20577"/>
          <ac:spMkLst>
            <pc:docMk/>
            <pc:sldMk cId="3108516476" sldId="324"/>
            <ac:spMk id="2" creationId="{4F06A028-1B16-C21B-7301-BCDE639412D9}"/>
          </ac:spMkLst>
        </pc:spChg>
        <pc:spChg chg="del">
          <ac:chgData name="Song, Jingxuan" userId="d0f1591b-3c4f-4295-b856-1aa60a8beccf" providerId="ADAL" clId="{FE9420E0-0DD0-D94A-9CDD-D0BBF530B6A4}" dt="2022-12-12T20:13:31.861" v="4617" actId="478"/>
          <ac:spMkLst>
            <pc:docMk/>
            <pc:sldMk cId="3108516476" sldId="324"/>
            <ac:spMk id="4" creationId="{1BA25DB5-BF4B-C932-EF5C-F57FF206EC07}"/>
          </ac:spMkLst>
        </pc:spChg>
        <pc:spChg chg="del">
          <ac:chgData name="Song, Jingxuan" userId="d0f1591b-3c4f-4295-b856-1aa60a8beccf" providerId="ADAL" clId="{FE9420E0-0DD0-D94A-9CDD-D0BBF530B6A4}" dt="2022-12-12T20:13:34.347" v="4618" actId="478"/>
          <ac:spMkLst>
            <pc:docMk/>
            <pc:sldMk cId="3108516476" sldId="324"/>
            <ac:spMk id="7" creationId="{C57A8B06-5BCF-6030-D114-B8A0C3687B63}"/>
          </ac:spMkLst>
        </pc:spChg>
        <pc:spChg chg="add mod">
          <ac:chgData name="Song, Jingxuan" userId="d0f1591b-3c4f-4295-b856-1aa60a8beccf" providerId="ADAL" clId="{FE9420E0-0DD0-D94A-9CDD-D0BBF530B6A4}" dt="2022-12-13T12:38:30.824" v="5138"/>
          <ac:spMkLst>
            <pc:docMk/>
            <pc:sldMk cId="3108516476" sldId="324"/>
            <ac:spMk id="8" creationId="{3B1DB76B-2649-0D57-0B87-7C8E32B70995}"/>
          </ac:spMkLst>
        </pc:spChg>
        <pc:grpChg chg="del">
          <ac:chgData name="Song, Jingxuan" userId="d0f1591b-3c4f-4295-b856-1aa60a8beccf" providerId="ADAL" clId="{FE9420E0-0DD0-D94A-9CDD-D0BBF530B6A4}" dt="2022-12-12T20:13:29.281" v="4616" actId="478"/>
          <ac:grpSpMkLst>
            <pc:docMk/>
            <pc:sldMk cId="3108516476" sldId="324"/>
            <ac:grpSpMk id="3" creationId="{C7824EDA-498D-6777-038E-146F595E9177}"/>
          </ac:grpSpMkLst>
        </pc:grpChg>
      </pc:sldChg>
    </pc:docChg>
  </pc:docChgLst>
  <pc:docChgLst>
    <pc:chgData name="Wang, Dan" userId="S::dan.wang@student.unisg.ch::dabee7ba-5895-4ad4-b37d-76e7247287c5" providerId="AD" clId="Web-{5329E5E4-7096-D00C-544B-1F0E754FE408}"/>
    <pc:docChg chg="">
      <pc:chgData name="Wang, Dan" userId="S::dan.wang@student.unisg.ch::dabee7ba-5895-4ad4-b37d-76e7247287c5" providerId="AD" clId="Web-{5329E5E4-7096-D00C-544B-1F0E754FE408}" dt="2022-12-12T13:22:06.408" v="0"/>
      <pc:docMkLst>
        <pc:docMk/>
      </pc:docMkLst>
      <pc:sldChg chg="modCm">
        <pc:chgData name="Wang, Dan" userId="S::dan.wang@student.unisg.ch::dabee7ba-5895-4ad4-b37d-76e7247287c5" providerId="AD" clId="Web-{5329E5E4-7096-D00C-544B-1F0E754FE408}" dt="2022-12-12T13:22:06.408" v="0"/>
        <pc:sldMkLst>
          <pc:docMk/>
          <pc:sldMk cId="3032514132" sldId="310"/>
        </pc:sldMkLst>
      </pc:sldChg>
    </pc:docChg>
  </pc:docChgLst>
  <pc:docChgLst>
    <pc:chgData name="Wang, Dan" userId="S::dan.wang@student.unisg.ch::dabee7ba-5895-4ad4-b37d-76e7247287c5" providerId="AD" clId="Web-{E5BCA8B3-7293-9CCF-4454-F4D226714392}"/>
    <pc:docChg chg="modSld sldOrd">
      <pc:chgData name="Wang, Dan" userId="S::dan.wang@student.unisg.ch::dabee7ba-5895-4ad4-b37d-76e7247287c5" providerId="AD" clId="Web-{E5BCA8B3-7293-9CCF-4454-F4D226714392}" dt="2022-12-12T14:23:01.029" v="13"/>
      <pc:docMkLst>
        <pc:docMk/>
      </pc:docMkLst>
      <pc:sldChg chg="modCm">
        <pc:chgData name="Wang, Dan" userId="S::dan.wang@student.unisg.ch::dabee7ba-5895-4ad4-b37d-76e7247287c5" providerId="AD" clId="Web-{E5BCA8B3-7293-9CCF-4454-F4D226714392}" dt="2022-12-12T13:34:19.749" v="0"/>
        <pc:sldMkLst>
          <pc:docMk/>
          <pc:sldMk cId="668435284" sldId="284"/>
        </pc:sldMkLst>
      </pc:sldChg>
      <pc:sldChg chg="modSp ord">
        <pc:chgData name="Wang, Dan" userId="S::dan.wang@student.unisg.ch::dabee7ba-5895-4ad4-b37d-76e7247287c5" providerId="AD" clId="Web-{E5BCA8B3-7293-9CCF-4454-F4D226714392}" dt="2022-12-12T14:17:34.459" v="2" actId="20577"/>
        <pc:sldMkLst>
          <pc:docMk/>
          <pc:sldMk cId="1451913239" sldId="302"/>
        </pc:sldMkLst>
        <pc:spChg chg="mod">
          <ac:chgData name="Wang, Dan" userId="S::dan.wang@student.unisg.ch::dabee7ba-5895-4ad4-b37d-76e7247287c5" providerId="AD" clId="Web-{E5BCA8B3-7293-9CCF-4454-F4D226714392}" dt="2022-12-12T14:17:34.459" v="2" actId="20577"/>
          <ac:spMkLst>
            <pc:docMk/>
            <pc:sldMk cId="1451913239" sldId="302"/>
            <ac:spMk id="2" creationId="{5E58FF66-1500-1A1D-9325-DCCF3B691A63}"/>
          </ac:spMkLst>
        </pc:spChg>
      </pc:sldChg>
      <pc:sldChg chg="modNotes">
        <pc:chgData name="Wang, Dan" userId="S::dan.wang@student.unisg.ch::dabee7ba-5895-4ad4-b37d-76e7247287c5" providerId="AD" clId="Web-{E5BCA8B3-7293-9CCF-4454-F4D226714392}" dt="2022-12-12T14:23:01.029" v="13"/>
        <pc:sldMkLst>
          <pc:docMk/>
          <pc:sldMk cId="3918116077" sldId="321"/>
        </pc:sldMkLst>
      </pc:sldChg>
    </pc:docChg>
  </pc:docChgLst>
  <pc:docChgLst>
    <pc:chgData name="Jucker, Tobias" userId="75d54aaa-efbb-447e-a3f3-919aa9a0f71b" providerId="ADAL" clId="{D923E79A-D726-41DB-BC4A-D28D275ED4A8}"/>
    <pc:docChg chg="undo custSel modSld sldOrd">
      <pc:chgData name="Jucker, Tobias" userId="75d54aaa-efbb-447e-a3f3-919aa9a0f71b" providerId="ADAL" clId="{D923E79A-D726-41DB-BC4A-D28D275ED4A8}" dt="2022-12-13T16:54:51.059" v="2438" actId="20577"/>
      <pc:docMkLst>
        <pc:docMk/>
      </pc:docMkLst>
      <pc:sldChg chg="modSp mod modNotesTx">
        <pc:chgData name="Jucker, Tobias" userId="75d54aaa-efbb-447e-a3f3-919aa9a0f71b" providerId="ADAL" clId="{D923E79A-D726-41DB-BC4A-D28D275ED4A8}" dt="2022-12-12T14:39:13.761" v="722" actId="20577"/>
        <pc:sldMkLst>
          <pc:docMk/>
          <pc:sldMk cId="2322583232" sldId="256"/>
        </pc:sldMkLst>
        <pc:spChg chg="mod">
          <ac:chgData name="Jucker, Tobias" userId="75d54aaa-efbb-447e-a3f3-919aa9a0f71b" providerId="ADAL" clId="{D923E79A-D726-41DB-BC4A-D28D275ED4A8}" dt="2022-12-10T17:28:48.936" v="129" actId="20577"/>
          <ac:spMkLst>
            <pc:docMk/>
            <pc:sldMk cId="2322583232" sldId="256"/>
            <ac:spMk id="11" creationId="{8BE7330A-E7F2-56CA-738E-2FB38E947E35}"/>
          </ac:spMkLst>
        </pc:spChg>
      </pc:sldChg>
      <pc:sldChg chg="ord modNotesTx">
        <pc:chgData name="Jucker, Tobias" userId="75d54aaa-efbb-447e-a3f3-919aa9a0f71b" providerId="ADAL" clId="{D923E79A-D726-41DB-BC4A-D28D275ED4A8}" dt="2022-12-12T14:43:30.207" v="1245" actId="20577"/>
        <pc:sldMkLst>
          <pc:docMk/>
          <pc:sldMk cId="1902189452" sldId="263"/>
        </pc:sldMkLst>
      </pc:sldChg>
      <pc:sldChg chg="modSp mod">
        <pc:chgData name="Jucker, Tobias" userId="75d54aaa-efbb-447e-a3f3-919aa9a0f71b" providerId="ADAL" clId="{D923E79A-D726-41DB-BC4A-D28D275ED4A8}" dt="2022-12-10T17:28:20.164" v="116" actId="20577"/>
        <pc:sldMkLst>
          <pc:docMk/>
          <pc:sldMk cId="152660176" sldId="272"/>
        </pc:sldMkLst>
        <pc:spChg chg="mod">
          <ac:chgData name="Jucker, Tobias" userId="75d54aaa-efbb-447e-a3f3-919aa9a0f71b" providerId="ADAL" clId="{D923E79A-D726-41DB-BC4A-D28D275ED4A8}" dt="2022-12-10T17:28:20.164" v="116" actId="20577"/>
          <ac:spMkLst>
            <pc:docMk/>
            <pc:sldMk cId="152660176" sldId="272"/>
            <ac:spMk id="68" creationId="{28A24BE9-2D56-ACFC-404B-BEA624E6ACF9}"/>
          </ac:spMkLst>
        </pc:spChg>
        <pc:spChg chg="mod">
          <ac:chgData name="Jucker, Tobias" userId="75d54aaa-efbb-447e-a3f3-919aa9a0f71b" providerId="ADAL" clId="{D923E79A-D726-41DB-BC4A-D28D275ED4A8}" dt="2022-12-10T17:10:00.389" v="52" actId="1076"/>
          <ac:spMkLst>
            <pc:docMk/>
            <pc:sldMk cId="152660176" sldId="272"/>
            <ac:spMk id="69" creationId="{6BB585BB-0F8D-EE93-9D1D-5EC0C3466090}"/>
          </ac:spMkLst>
        </pc:spChg>
        <pc:spChg chg="mod">
          <ac:chgData name="Jucker, Tobias" userId="75d54aaa-efbb-447e-a3f3-919aa9a0f71b" providerId="ADAL" clId="{D923E79A-D726-41DB-BC4A-D28D275ED4A8}" dt="2022-12-10T17:11:03.816" v="62" actId="20577"/>
          <ac:spMkLst>
            <pc:docMk/>
            <pc:sldMk cId="152660176" sldId="272"/>
            <ac:spMk id="72" creationId="{2DAA46E6-4A03-6E3B-A6B5-5C5275ADE033}"/>
          </ac:spMkLst>
        </pc:spChg>
        <pc:spChg chg="mod">
          <ac:chgData name="Jucker, Tobias" userId="75d54aaa-efbb-447e-a3f3-919aa9a0f71b" providerId="ADAL" clId="{D923E79A-D726-41DB-BC4A-D28D275ED4A8}" dt="2022-12-10T17:28:09.945" v="109" actId="20577"/>
          <ac:spMkLst>
            <pc:docMk/>
            <pc:sldMk cId="152660176" sldId="272"/>
            <ac:spMk id="100" creationId="{001CA728-81C4-CD25-7E80-3CFEA2899734}"/>
          </ac:spMkLst>
        </pc:spChg>
        <pc:cxnChg chg="mod">
          <ac:chgData name="Jucker, Tobias" userId="75d54aaa-efbb-447e-a3f3-919aa9a0f71b" providerId="ADAL" clId="{D923E79A-D726-41DB-BC4A-D28D275ED4A8}" dt="2022-12-10T17:08:59.481" v="36" actId="20577"/>
          <ac:cxnSpMkLst>
            <pc:docMk/>
            <pc:sldMk cId="152660176" sldId="272"/>
            <ac:cxnSpMk id="59" creationId="{3B476C59-FA59-8A6E-5D7A-57311DF37845}"/>
          </ac:cxnSpMkLst>
        </pc:cxnChg>
        <pc:cxnChg chg="mod">
          <ac:chgData name="Jucker, Tobias" userId="75d54aaa-efbb-447e-a3f3-919aa9a0f71b" providerId="ADAL" clId="{D923E79A-D726-41DB-BC4A-D28D275ED4A8}" dt="2022-12-10T17:10:05.269" v="53" actId="14100"/>
          <ac:cxnSpMkLst>
            <pc:docMk/>
            <pc:sldMk cId="152660176" sldId="272"/>
            <ac:cxnSpMk id="65" creationId="{A75FB8C8-FC38-DA8A-C69B-7F06AAC28BDE}"/>
          </ac:cxnSpMkLst>
        </pc:cxnChg>
      </pc:sldChg>
      <pc:sldChg chg="addSp delSp modSp mod modNotesTx">
        <pc:chgData name="Jucker, Tobias" userId="75d54aaa-efbb-447e-a3f3-919aa9a0f71b" providerId="ADAL" clId="{D923E79A-D726-41DB-BC4A-D28D275ED4A8}" dt="2022-12-13T16:05:16.816" v="2436" actId="20577"/>
        <pc:sldMkLst>
          <pc:docMk/>
          <pc:sldMk cId="2112571593" sldId="278"/>
        </pc:sldMkLst>
        <pc:spChg chg="add del mod">
          <ac:chgData name="Jucker, Tobias" userId="75d54aaa-efbb-447e-a3f3-919aa9a0f71b" providerId="ADAL" clId="{D923E79A-D726-41DB-BC4A-D28D275ED4A8}" dt="2022-12-10T17:36:31.356" v="222" actId="478"/>
          <ac:spMkLst>
            <pc:docMk/>
            <pc:sldMk cId="2112571593" sldId="278"/>
            <ac:spMk id="3" creationId="{1D784A23-6510-483D-4201-14FA6D61148A}"/>
          </ac:spMkLst>
        </pc:spChg>
        <pc:spChg chg="add del mod">
          <ac:chgData name="Jucker, Tobias" userId="75d54aaa-efbb-447e-a3f3-919aa9a0f71b" providerId="ADAL" clId="{D923E79A-D726-41DB-BC4A-D28D275ED4A8}" dt="2022-12-12T15:00:56.842" v="2046" actId="478"/>
          <ac:spMkLst>
            <pc:docMk/>
            <pc:sldMk cId="2112571593" sldId="278"/>
            <ac:spMk id="3" creationId="{6B4B5DBF-5194-C3D2-D3CF-9487D14C262F}"/>
          </ac:spMkLst>
        </pc:spChg>
        <pc:spChg chg="mod">
          <ac:chgData name="Jucker, Tobias" userId="75d54aaa-efbb-447e-a3f3-919aa9a0f71b" providerId="ADAL" clId="{D923E79A-D726-41DB-BC4A-D28D275ED4A8}" dt="2022-12-12T14:56:56.380" v="2045" actId="207"/>
          <ac:spMkLst>
            <pc:docMk/>
            <pc:sldMk cId="2112571593" sldId="278"/>
            <ac:spMk id="6" creationId="{E5AB1C2A-A2D6-FCA2-69BA-D4F20B780C75}"/>
          </ac:spMkLst>
        </pc:spChg>
        <pc:spChg chg="mod">
          <ac:chgData name="Jucker, Tobias" userId="75d54aaa-efbb-447e-a3f3-919aa9a0f71b" providerId="ADAL" clId="{D923E79A-D726-41DB-BC4A-D28D275ED4A8}" dt="2022-12-13T09:11:41.364" v="2056" actId="20577"/>
          <ac:spMkLst>
            <pc:docMk/>
            <pc:sldMk cId="2112571593" sldId="278"/>
            <ac:spMk id="7" creationId="{06167A19-9D97-D429-7A19-F6AF62FD78DD}"/>
          </ac:spMkLst>
        </pc:spChg>
        <pc:spChg chg="mod">
          <ac:chgData name="Jucker, Tobias" userId="75d54aaa-efbb-447e-a3f3-919aa9a0f71b" providerId="ADAL" clId="{D923E79A-D726-41DB-BC4A-D28D275ED4A8}" dt="2022-12-12T14:56:39.169" v="2041" actId="207"/>
          <ac:spMkLst>
            <pc:docMk/>
            <pc:sldMk cId="2112571593" sldId="278"/>
            <ac:spMk id="8" creationId="{2F1CD8E7-EEBD-4C0B-7F44-4DA7462FE9E0}"/>
          </ac:spMkLst>
        </pc:spChg>
        <pc:spChg chg="add mod">
          <ac:chgData name="Jucker, Tobias" userId="75d54aaa-efbb-447e-a3f3-919aa9a0f71b" providerId="ADAL" clId="{D923E79A-D726-41DB-BC4A-D28D275ED4A8}" dt="2022-12-12T15:01:40.603" v="2054" actId="20577"/>
          <ac:spMkLst>
            <pc:docMk/>
            <pc:sldMk cId="2112571593" sldId="278"/>
            <ac:spMk id="9" creationId="{992DCDC8-85C7-C85F-181A-144911B4754F}"/>
          </ac:spMkLst>
        </pc:spChg>
        <pc:spChg chg="mod">
          <ac:chgData name="Jucker, Tobias" userId="75d54aaa-efbb-447e-a3f3-919aa9a0f71b" providerId="ADAL" clId="{D923E79A-D726-41DB-BC4A-D28D275ED4A8}" dt="2022-12-13T16:04:28.514" v="2415" actId="20577"/>
          <ac:spMkLst>
            <pc:docMk/>
            <pc:sldMk cId="2112571593" sldId="278"/>
            <ac:spMk id="10" creationId="{6AEC538C-DFFE-6FFA-B1CB-DE859A5404AF}"/>
          </ac:spMkLst>
        </pc:spChg>
        <pc:spChg chg="mod">
          <ac:chgData name="Jucker, Tobias" userId="75d54aaa-efbb-447e-a3f3-919aa9a0f71b" providerId="ADAL" clId="{D923E79A-D726-41DB-BC4A-D28D275ED4A8}" dt="2022-12-13T16:05:16.816" v="2436" actId="20577"/>
          <ac:spMkLst>
            <pc:docMk/>
            <pc:sldMk cId="2112571593" sldId="278"/>
            <ac:spMk id="11" creationId="{6D0021AD-D4E0-0E25-7782-30BC35E71FB4}"/>
          </ac:spMkLst>
        </pc:spChg>
        <pc:spChg chg="mod">
          <ac:chgData name="Jucker, Tobias" userId="75d54aaa-efbb-447e-a3f3-919aa9a0f71b" providerId="ADAL" clId="{D923E79A-D726-41DB-BC4A-D28D275ED4A8}" dt="2022-12-12T14:56:51.104" v="2044" actId="207"/>
          <ac:spMkLst>
            <pc:docMk/>
            <pc:sldMk cId="2112571593" sldId="278"/>
            <ac:spMk id="13" creationId="{71DD7BDC-3121-BD9D-B273-D94A0209FAB8}"/>
          </ac:spMkLst>
        </pc:spChg>
        <pc:spChg chg="mod">
          <ac:chgData name="Jucker, Tobias" userId="75d54aaa-efbb-447e-a3f3-919aa9a0f71b" providerId="ADAL" clId="{D923E79A-D726-41DB-BC4A-D28D275ED4A8}" dt="2022-12-10T17:06:38.979" v="33" actId="20577"/>
          <ac:spMkLst>
            <pc:docMk/>
            <pc:sldMk cId="2112571593" sldId="278"/>
            <ac:spMk id="16" creationId="{9A05AB15-0E5F-7FD6-0D76-3D85BC11676A}"/>
          </ac:spMkLst>
        </pc:spChg>
        <pc:graphicFrameChg chg="mod">
          <ac:chgData name="Jucker, Tobias" userId="75d54aaa-efbb-447e-a3f3-919aa9a0f71b" providerId="ADAL" clId="{D923E79A-D726-41DB-BC4A-D28D275ED4A8}" dt="2022-12-10T17:30:08.610" v="137" actId="20577"/>
          <ac:graphicFrameMkLst>
            <pc:docMk/>
            <pc:sldMk cId="2112571593" sldId="278"/>
            <ac:graphicFrameMk id="4" creationId="{F47217AE-98F9-59A4-6512-7112504F3D7E}"/>
          </ac:graphicFrameMkLst>
        </pc:graphicFrameChg>
      </pc:sldChg>
      <pc:sldChg chg="addSp delSp modSp mod modNotesTx">
        <pc:chgData name="Jucker, Tobias" userId="75d54aaa-efbb-447e-a3f3-919aa9a0f71b" providerId="ADAL" clId="{D923E79A-D726-41DB-BC4A-D28D275ED4A8}" dt="2022-12-13T16:54:51.059" v="2438" actId="20577"/>
        <pc:sldMkLst>
          <pc:docMk/>
          <pc:sldMk cId="135952320" sldId="280"/>
        </pc:sldMkLst>
        <pc:spChg chg="mod">
          <ac:chgData name="Jucker, Tobias" userId="75d54aaa-efbb-447e-a3f3-919aa9a0f71b" providerId="ADAL" clId="{D923E79A-D726-41DB-BC4A-D28D275ED4A8}" dt="2022-12-10T17:57:13.571" v="231" actId="20577"/>
          <ac:spMkLst>
            <pc:docMk/>
            <pc:sldMk cId="135952320" sldId="280"/>
            <ac:spMk id="2" creationId="{E03C60D5-CFD2-C5AA-8B81-9443F6F2E013}"/>
          </ac:spMkLst>
        </pc:spChg>
        <pc:spChg chg="add del">
          <ac:chgData name="Jucker, Tobias" userId="75d54aaa-efbb-447e-a3f3-919aa9a0f71b" providerId="ADAL" clId="{D923E79A-D726-41DB-BC4A-D28D275ED4A8}" dt="2022-12-10T19:37:27.064" v="239" actId="478"/>
          <ac:spMkLst>
            <pc:docMk/>
            <pc:sldMk cId="135952320" sldId="280"/>
            <ac:spMk id="5" creationId="{3008348A-BC88-26BB-4A0A-98C0D3BA0A6F}"/>
          </ac:spMkLst>
        </pc:spChg>
        <pc:spChg chg="add mod">
          <ac:chgData name="Jucker, Tobias" userId="75d54aaa-efbb-447e-a3f3-919aa9a0f71b" providerId="ADAL" clId="{D923E79A-D726-41DB-BC4A-D28D275ED4A8}" dt="2022-12-12T14:45:50.909" v="1354" actId="1076"/>
          <ac:spMkLst>
            <pc:docMk/>
            <pc:sldMk cId="135952320" sldId="280"/>
            <ac:spMk id="5" creationId="{E39F9EDA-A4C0-0D87-1E45-4FA23E02F361}"/>
          </ac:spMkLst>
        </pc:spChg>
        <pc:spChg chg="add del mod ord">
          <ac:chgData name="Jucker, Tobias" userId="75d54aaa-efbb-447e-a3f3-919aa9a0f71b" providerId="ADAL" clId="{D923E79A-D726-41DB-BC4A-D28D275ED4A8}" dt="2022-12-10T19:41:27.005" v="305" actId="478"/>
          <ac:spMkLst>
            <pc:docMk/>
            <pc:sldMk cId="135952320" sldId="280"/>
            <ac:spMk id="6" creationId="{A5F8D0CC-3C98-A9D6-198C-D26FBBF240CE}"/>
          </ac:spMkLst>
        </pc:spChg>
        <pc:spChg chg="add mod">
          <ac:chgData name="Jucker, Tobias" userId="75d54aaa-efbb-447e-a3f3-919aa9a0f71b" providerId="ADAL" clId="{D923E79A-D726-41DB-BC4A-D28D275ED4A8}" dt="2022-12-12T14:46:54.038" v="1360" actId="1076"/>
          <ac:spMkLst>
            <pc:docMk/>
            <pc:sldMk cId="135952320" sldId="280"/>
            <ac:spMk id="6" creationId="{E8F5D373-C69D-F560-968D-5C9CEBE2B59E}"/>
          </ac:spMkLst>
        </pc:spChg>
        <pc:spChg chg="add mod">
          <ac:chgData name="Jucker, Tobias" userId="75d54aaa-efbb-447e-a3f3-919aa9a0f71b" providerId="ADAL" clId="{D923E79A-D726-41DB-BC4A-D28D275ED4A8}" dt="2022-12-10T19:41:07.543" v="302" actId="1076"/>
          <ac:spMkLst>
            <pc:docMk/>
            <pc:sldMk cId="135952320" sldId="280"/>
            <ac:spMk id="7" creationId="{0FC556CC-0CC1-C9EB-98ED-72EA4D4AFE65}"/>
          </ac:spMkLst>
        </pc:spChg>
        <pc:spChg chg="add del mod">
          <ac:chgData name="Jucker, Tobias" userId="75d54aaa-efbb-447e-a3f3-919aa9a0f71b" providerId="ADAL" clId="{D923E79A-D726-41DB-BC4A-D28D275ED4A8}" dt="2022-12-12T14:45:31.331" v="1352" actId="478"/>
          <ac:spMkLst>
            <pc:docMk/>
            <pc:sldMk cId="135952320" sldId="280"/>
            <ac:spMk id="8" creationId="{A4286368-DF63-4BD3-248E-9C694B24FEC8}"/>
          </ac:spMkLst>
        </pc:spChg>
        <pc:spChg chg="add del mod">
          <ac:chgData name="Jucker, Tobias" userId="75d54aaa-efbb-447e-a3f3-919aa9a0f71b" providerId="ADAL" clId="{D923E79A-D726-41DB-BC4A-D28D275ED4A8}" dt="2022-12-12T14:46:04.001" v="1355" actId="478"/>
          <ac:spMkLst>
            <pc:docMk/>
            <pc:sldMk cId="135952320" sldId="280"/>
            <ac:spMk id="9" creationId="{9BC14E5E-A9F2-76E0-55A3-6F28DACD45AD}"/>
          </ac:spMkLst>
        </pc:spChg>
        <pc:spChg chg="mod ord">
          <ac:chgData name="Jucker, Tobias" userId="75d54aaa-efbb-447e-a3f3-919aa9a0f71b" providerId="ADAL" clId="{D923E79A-D726-41DB-BC4A-D28D275ED4A8}" dt="2022-12-10T19:39:54.404" v="289" actId="207"/>
          <ac:spMkLst>
            <pc:docMk/>
            <pc:sldMk cId="135952320" sldId="280"/>
            <ac:spMk id="34" creationId="{270969B9-3838-7658-9F2E-B70819C1212E}"/>
          </ac:spMkLst>
        </pc:spChg>
        <pc:spChg chg="del">
          <ac:chgData name="Jucker, Tobias" userId="75d54aaa-efbb-447e-a3f3-919aa9a0f71b" providerId="ADAL" clId="{D923E79A-D726-41DB-BC4A-D28D275ED4A8}" dt="2022-12-10T19:31:58.433" v="232" actId="478"/>
          <ac:spMkLst>
            <pc:docMk/>
            <pc:sldMk cId="135952320" sldId="280"/>
            <ac:spMk id="35" creationId="{63B0C80C-EC49-651D-9F07-535FBFBC5927}"/>
          </ac:spMkLst>
        </pc:spChg>
        <pc:spChg chg="mod">
          <ac:chgData name="Jucker, Tobias" userId="75d54aaa-efbb-447e-a3f3-919aa9a0f71b" providerId="ADAL" clId="{D923E79A-D726-41DB-BC4A-D28D275ED4A8}" dt="2022-12-10T19:40:01.581" v="290" actId="207"/>
          <ac:spMkLst>
            <pc:docMk/>
            <pc:sldMk cId="135952320" sldId="280"/>
            <ac:spMk id="36" creationId="{A5E44940-7125-34B4-C7C5-E0F1C145DE51}"/>
          </ac:spMkLst>
        </pc:spChg>
        <pc:spChg chg="del">
          <ac:chgData name="Jucker, Tobias" userId="75d54aaa-efbb-447e-a3f3-919aa9a0f71b" providerId="ADAL" clId="{D923E79A-D726-41DB-BC4A-D28D275ED4A8}" dt="2022-12-10T19:32:01.945" v="233" actId="478"/>
          <ac:spMkLst>
            <pc:docMk/>
            <pc:sldMk cId="135952320" sldId="280"/>
            <ac:spMk id="37" creationId="{F6EF1E5B-FE28-23E9-897C-D3333C8CDF05}"/>
          </ac:spMkLst>
        </pc:spChg>
        <pc:spChg chg="mod">
          <ac:chgData name="Jucker, Tobias" userId="75d54aaa-efbb-447e-a3f3-919aa9a0f71b" providerId="ADAL" clId="{D923E79A-D726-41DB-BC4A-D28D275ED4A8}" dt="2022-12-10T19:40:07.298" v="291" actId="207"/>
          <ac:spMkLst>
            <pc:docMk/>
            <pc:sldMk cId="135952320" sldId="280"/>
            <ac:spMk id="38" creationId="{370043D5-6C5F-CEAB-4702-DCC78A6D2C2E}"/>
          </ac:spMkLst>
        </pc:spChg>
        <pc:spChg chg="del">
          <ac:chgData name="Jucker, Tobias" userId="75d54aaa-efbb-447e-a3f3-919aa9a0f71b" providerId="ADAL" clId="{D923E79A-D726-41DB-BC4A-D28D275ED4A8}" dt="2022-12-10T19:32:05.219" v="234" actId="478"/>
          <ac:spMkLst>
            <pc:docMk/>
            <pc:sldMk cId="135952320" sldId="280"/>
            <ac:spMk id="39" creationId="{EAE41C27-D004-45BB-DAE3-E22406E2DED6}"/>
          </ac:spMkLst>
        </pc:spChg>
        <pc:spChg chg="mod">
          <ac:chgData name="Jucker, Tobias" userId="75d54aaa-efbb-447e-a3f3-919aa9a0f71b" providerId="ADAL" clId="{D923E79A-D726-41DB-BC4A-D28D275ED4A8}" dt="2022-12-13T16:54:51.059" v="2438" actId="20577"/>
          <ac:spMkLst>
            <pc:docMk/>
            <pc:sldMk cId="135952320" sldId="280"/>
            <ac:spMk id="42" creationId="{AE85CE29-788E-7D63-19BF-39DA7286616D}"/>
          </ac:spMkLst>
        </pc:spChg>
        <pc:spChg chg="mod">
          <ac:chgData name="Jucker, Tobias" userId="75d54aaa-efbb-447e-a3f3-919aa9a0f71b" providerId="ADAL" clId="{D923E79A-D726-41DB-BC4A-D28D275ED4A8}" dt="2022-12-12T14:44:40.255" v="1346"/>
          <ac:spMkLst>
            <pc:docMk/>
            <pc:sldMk cId="135952320" sldId="280"/>
            <ac:spMk id="43" creationId="{FAC5C9B7-825E-678A-9212-D64F01640C70}"/>
          </ac:spMkLst>
        </pc:spChg>
        <pc:spChg chg="mod">
          <ac:chgData name="Jucker, Tobias" userId="75d54aaa-efbb-447e-a3f3-919aa9a0f71b" providerId="ADAL" clId="{D923E79A-D726-41DB-BC4A-D28D275ED4A8}" dt="2022-12-12T14:44:47.785" v="1347"/>
          <ac:spMkLst>
            <pc:docMk/>
            <pc:sldMk cId="135952320" sldId="280"/>
            <ac:spMk id="44" creationId="{B603DA31-3FE1-9DCC-9773-14A5357E6531}"/>
          </ac:spMkLst>
        </pc:spChg>
      </pc:sldChg>
      <pc:sldChg chg="modSp mod">
        <pc:chgData name="Jucker, Tobias" userId="75d54aaa-efbb-447e-a3f3-919aa9a0f71b" providerId="ADAL" clId="{D923E79A-D726-41DB-BC4A-D28D275ED4A8}" dt="2022-12-10T17:15:28.729" v="100" actId="14100"/>
        <pc:sldMkLst>
          <pc:docMk/>
          <pc:sldMk cId="1571764589" sldId="282"/>
        </pc:sldMkLst>
        <pc:spChg chg="mod">
          <ac:chgData name="Jucker, Tobias" userId="75d54aaa-efbb-447e-a3f3-919aa9a0f71b" providerId="ADAL" clId="{D923E79A-D726-41DB-BC4A-D28D275ED4A8}" dt="2022-12-10T17:15:25.299" v="99" actId="14100"/>
          <ac:spMkLst>
            <pc:docMk/>
            <pc:sldMk cId="1571764589" sldId="282"/>
            <ac:spMk id="69" creationId="{AE0230D4-3122-B684-E677-D8778788EFCF}"/>
          </ac:spMkLst>
        </pc:spChg>
        <pc:spChg chg="mod">
          <ac:chgData name="Jucker, Tobias" userId="75d54aaa-efbb-447e-a3f3-919aa9a0f71b" providerId="ADAL" clId="{D923E79A-D726-41DB-BC4A-D28D275ED4A8}" dt="2022-12-10T17:15:28.729" v="100" actId="14100"/>
          <ac:spMkLst>
            <pc:docMk/>
            <pc:sldMk cId="1571764589" sldId="282"/>
            <ac:spMk id="70" creationId="{95DEDD2D-868D-1EC3-9AA7-306682D5D54D}"/>
          </ac:spMkLst>
        </pc:spChg>
      </pc:sldChg>
      <pc:sldChg chg="modSp mod modNotesTx">
        <pc:chgData name="Jucker, Tobias" userId="75d54aaa-efbb-447e-a3f3-919aa9a0f71b" providerId="ADAL" clId="{D923E79A-D726-41DB-BC4A-D28D275ED4A8}" dt="2022-12-12T14:40:58.282" v="880" actId="20577"/>
        <pc:sldMkLst>
          <pc:docMk/>
          <pc:sldMk cId="3320962721" sldId="304"/>
        </pc:sldMkLst>
        <pc:spChg chg="mod">
          <ac:chgData name="Jucker, Tobias" userId="75d54aaa-efbb-447e-a3f3-919aa9a0f71b" providerId="ADAL" clId="{D923E79A-D726-41DB-BC4A-D28D275ED4A8}" dt="2022-12-10T17:04:31.240" v="2" actId="207"/>
          <ac:spMkLst>
            <pc:docMk/>
            <pc:sldMk cId="3320962721" sldId="304"/>
            <ac:spMk id="12" creationId="{48AEC2A9-DEA0-11EA-833C-DF94275A587E}"/>
          </ac:spMkLst>
        </pc:spChg>
        <pc:spChg chg="mod">
          <ac:chgData name="Jucker, Tobias" userId="75d54aaa-efbb-447e-a3f3-919aa9a0f71b" providerId="ADAL" clId="{D923E79A-D726-41DB-BC4A-D28D275ED4A8}" dt="2022-12-10T17:04:50.022" v="4" actId="207"/>
          <ac:spMkLst>
            <pc:docMk/>
            <pc:sldMk cId="3320962721" sldId="304"/>
            <ac:spMk id="13" creationId="{AAEFF40F-7851-F4FD-27B9-45B95FB26C05}"/>
          </ac:spMkLst>
        </pc:spChg>
        <pc:spChg chg="mod">
          <ac:chgData name="Jucker, Tobias" userId="75d54aaa-efbb-447e-a3f3-919aa9a0f71b" providerId="ADAL" clId="{D923E79A-D726-41DB-BC4A-D28D275ED4A8}" dt="2022-12-10T17:04:31.240" v="2" actId="207"/>
          <ac:spMkLst>
            <pc:docMk/>
            <pc:sldMk cId="3320962721" sldId="304"/>
            <ac:spMk id="17" creationId="{81B4E1B5-C27A-2EAF-14B7-E0F40CB57282}"/>
          </ac:spMkLst>
        </pc:spChg>
        <pc:grpChg chg="mod">
          <ac:chgData name="Jucker, Tobias" userId="75d54aaa-efbb-447e-a3f3-919aa9a0f71b" providerId="ADAL" clId="{D923E79A-D726-41DB-BC4A-D28D275ED4A8}" dt="2022-12-10T17:04:31.240" v="2" actId="207"/>
          <ac:grpSpMkLst>
            <pc:docMk/>
            <pc:sldMk cId="3320962721" sldId="304"/>
            <ac:grpSpMk id="25" creationId="{032BA4DD-881A-81F1-90E6-259D67F9E344}"/>
          </ac:grpSpMkLst>
        </pc:grpChg>
      </pc:sldChg>
      <pc:sldChg chg="modNotesTx">
        <pc:chgData name="Jucker, Tobias" userId="75d54aaa-efbb-447e-a3f3-919aa9a0f71b" providerId="ADAL" clId="{D923E79A-D726-41DB-BC4A-D28D275ED4A8}" dt="2022-12-12T14:52:35.221" v="1891" actId="20577"/>
        <pc:sldMkLst>
          <pc:docMk/>
          <pc:sldMk cId="3318901234" sldId="306"/>
        </pc:sldMkLst>
      </pc:sldChg>
      <pc:sldChg chg="modSp mod">
        <pc:chgData name="Jucker, Tobias" userId="75d54aaa-efbb-447e-a3f3-919aa9a0f71b" providerId="ADAL" clId="{D923E79A-D726-41DB-BC4A-D28D275ED4A8}" dt="2022-12-10T17:14:02.709" v="96" actId="20577"/>
        <pc:sldMkLst>
          <pc:docMk/>
          <pc:sldMk cId="2820946267" sldId="308"/>
        </pc:sldMkLst>
        <pc:spChg chg="mod">
          <ac:chgData name="Jucker, Tobias" userId="75d54aaa-efbb-447e-a3f3-919aa9a0f71b" providerId="ADAL" clId="{D923E79A-D726-41DB-BC4A-D28D275ED4A8}" dt="2022-12-10T17:14:02.709" v="96" actId="20577"/>
          <ac:spMkLst>
            <pc:docMk/>
            <pc:sldMk cId="2820946267" sldId="308"/>
            <ac:spMk id="4" creationId="{C20512F3-1F39-17B2-0F2B-132DD8673BBC}"/>
          </ac:spMkLst>
        </pc:spChg>
      </pc:sldChg>
      <pc:sldChg chg="modSp mod">
        <pc:chgData name="Jucker, Tobias" userId="75d54aaa-efbb-447e-a3f3-919aa9a0f71b" providerId="ADAL" clId="{D923E79A-D726-41DB-BC4A-D28D275ED4A8}" dt="2022-12-10T17:13:54.431" v="94" actId="20577"/>
        <pc:sldMkLst>
          <pc:docMk/>
          <pc:sldMk cId="3032514132" sldId="310"/>
        </pc:sldMkLst>
        <pc:spChg chg="mod">
          <ac:chgData name="Jucker, Tobias" userId="75d54aaa-efbb-447e-a3f3-919aa9a0f71b" providerId="ADAL" clId="{D923E79A-D726-41DB-BC4A-D28D275ED4A8}" dt="2022-12-10T17:13:54.431" v="94" actId="20577"/>
          <ac:spMkLst>
            <pc:docMk/>
            <pc:sldMk cId="3032514132" sldId="310"/>
            <ac:spMk id="6" creationId="{C9D70B2A-5089-FA75-E3B3-9BFF64E1720D}"/>
          </ac:spMkLst>
        </pc:spChg>
        <pc:spChg chg="mod">
          <ac:chgData name="Jucker, Tobias" userId="75d54aaa-efbb-447e-a3f3-919aa9a0f71b" providerId="ADAL" clId="{D923E79A-D726-41DB-BC4A-D28D275ED4A8}" dt="2022-12-10T17:13:17.347" v="72" actId="20577"/>
          <ac:spMkLst>
            <pc:docMk/>
            <pc:sldMk cId="3032514132" sldId="310"/>
            <ac:spMk id="8" creationId="{88621DF4-5422-AE57-9293-0759F99961BF}"/>
          </ac:spMkLst>
        </pc:spChg>
      </pc:sldChg>
      <pc:sldChg chg="addSp delSp modSp mod">
        <pc:chgData name="Jucker, Tobias" userId="75d54aaa-efbb-447e-a3f3-919aa9a0f71b" providerId="ADAL" clId="{D923E79A-D726-41DB-BC4A-D28D275ED4A8}" dt="2022-12-13T15:34:12.435" v="2378" actId="20577"/>
        <pc:sldMkLst>
          <pc:docMk/>
          <pc:sldMk cId="476173924" sldId="311"/>
        </pc:sldMkLst>
        <pc:spChg chg="mod">
          <ac:chgData name="Jucker, Tobias" userId="75d54aaa-efbb-447e-a3f3-919aa9a0f71b" providerId="ADAL" clId="{D923E79A-D726-41DB-BC4A-D28D275ED4A8}" dt="2022-12-13T12:18:33.029" v="2360" actId="20577"/>
          <ac:spMkLst>
            <pc:docMk/>
            <pc:sldMk cId="476173924" sldId="311"/>
            <ac:spMk id="2" creationId="{B4261C72-6668-EE46-6900-157A2A98B866}"/>
          </ac:spMkLst>
        </pc:spChg>
        <pc:spChg chg="add mod">
          <ac:chgData name="Jucker, Tobias" userId="75d54aaa-efbb-447e-a3f3-919aa9a0f71b" providerId="ADAL" clId="{D923E79A-D726-41DB-BC4A-D28D275ED4A8}" dt="2022-12-13T09:17:19.353" v="2130" actId="20577"/>
          <ac:spMkLst>
            <pc:docMk/>
            <pc:sldMk cId="476173924" sldId="311"/>
            <ac:spMk id="3" creationId="{FF7BF5E2-9AF6-8AA2-CA11-CC7213B0FC70}"/>
          </ac:spMkLst>
        </pc:spChg>
        <pc:spChg chg="add mod">
          <ac:chgData name="Jucker, Tobias" userId="75d54aaa-efbb-447e-a3f3-919aa9a0f71b" providerId="ADAL" clId="{D923E79A-D726-41DB-BC4A-D28D275ED4A8}" dt="2022-12-13T09:26:34.582" v="2354" actId="20577"/>
          <ac:spMkLst>
            <pc:docMk/>
            <pc:sldMk cId="476173924" sldId="311"/>
            <ac:spMk id="4" creationId="{1A36D892-D530-8811-A9F2-94F6BF69ABDA}"/>
          </ac:spMkLst>
        </pc:spChg>
        <pc:spChg chg="mod">
          <ac:chgData name="Jucker, Tobias" userId="75d54aaa-efbb-447e-a3f3-919aa9a0f71b" providerId="ADAL" clId="{D923E79A-D726-41DB-BC4A-D28D275ED4A8}" dt="2022-12-13T15:34:12.435" v="2378" actId="20577"/>
          <ac:spMkLst>
            <pc:docMk/>
            <pc:sldMk cId="476173924" sldId="311"/>
            <ac:spMk id="6" creationId="{F41D3620-5AC5-2642-3FEC-7492602306A4}"/>
          </ac:spMkLst>
        </pc:spChg>
        <pc:spChg chg="add del">
          <ac:chgData name="Jucker, Tobias" userId="75d54aaa-efbb-447e-a3f3-919aa9a0f71b" providerId="ADAL" clId="{D923E79A-D726-41DB-BC4A-D28D275ED4A8}" dt="2022-12-12T13:15:04.382" v="510" actId="478"/>
          <ac:spMkLst>
            <pc:docMk/>
            <pc:sldMk cId="476173924" sldId="311"/>
            <ac:spMk id="7" creationId="{2D9A3A9A-1769-2133-8433-4A2E628D0514}"/>
          </ac:spMkLst>
        </pc:spChg>
        <pc:spChg chg="add del mod">
          <ac:chgData name="Jucker, Tobias" userId="75d54aaa-efbb-447e-a3f3-919aa9a0f71b" providerId="ADAL" clId="{D923E79A-D726-41DB-BC4A-D28D275ED4A8}" dt="2022-12-13T09:16:44.155" v="2126" actId="478"/>
          <ac:spMkLst>
            <pc:docMk/>
            <pc:sldMk cId="476173924" sldId="311"/>
            <ac:spMk id="10" creationId="{3D926C6B-6381-246D-111E-DEFA1BDC5793}"/>
          </ac:spMkLst>
        </pc:spChg>
        <pc:picChg chg="del">
          <ac:chgData name="Jucker, Tobias" userId="75d54aaa-efbb-447e-a3f3-919aa9a0f71b" providerId="ADAL" clId="{D923E79A-D726-41DB-BC4A-D28D275ED4A8}" dt="2022-12-12T13:05:07.421" v="460" actId="478"/>
          <ac:picMkLst>
            <pc:docMk/>
            <pc:sldMk cId="476173924" sldId="311"/>
            <ac:picMk id="3" creationId="{DBDB19E9-25D7-EEC6-6E91-B28F84DEC009}"/>
          </ac:picMkLst>
        </pc:picChg>
        <pc:picChg chg="add mod">
          <ac:chgData name="Jucker, Tobias" userId="75d54aaa-efbb-447e-a3f3-919aa9a0f71b" providerId="ADAL" clId="{D923E79A-D726-41DB-BC4A-D28D275ED4A8}" dt="2022-12-12T13:07:24.677" v="468" actId="1076"/>
          <ac:picMkLst>
            <pc:docMk/>
            <pc:sldMk cId="476173924" sldId="311"/>
            <ac:picMk id="4" creationId="{8DA27757-EFFE-660B-A77D-CA1499475A50}"/>
          </ac:picMkLst>
        </pc:picChg>
        <pc:picChg chg="add del mod">
          <ac:chgData name="Jucker, Tobias" userId="75d54aaa-efbb-447e-a3f3-919aa9a0f71b" providerId="ADAL" clId="{D923E79A-D726-41DB-BC4A-D28D275ED4A8}" dt="2022-12-12T13:07:07.521" v="463" actId="478"/>
          <ac:picMkLst>
            <pc:docMk/>
            <pc:sldMk cId="476173924" sldId="311"/>
            <ac:picMk id="5" creationId="{C6BE5724-98D3-F9D6-B940-237771201353}"/>
          </ac:picMkLst>
        </pc:picChg>
        <pc:picChg chg="mod">
          <ac:chgData name="Jucker, Tobias" userId="75d54aaa-efbb-447e-a3f3-919aa9a0f71b" providerId="ADAL" clId="{D923E79A-D726-41DB-BC4A-D28D275ED4A8}" dt="2022-12-13T09:23:44.564" v="2243" actId="1076"/>
          <ac:picMkLst>
            <pc:docMk/>
            <pc:sldMk cId="476173924" sldId="311"/>
            <ac:picMk id="9" creationId="{9308DD7B-AB2C-3CDB-0253-B48151CDD027}"/>
          </ac:picMkLst>
        </pc:picChg>
      </pc:sldChg>
      <pc:sldChg chg="modSp">
        <pc:chgData name="Jucker, Tobias" userId="75d54aaa-efbb-447e-a3f3-919aa9a0f71b" providerId="ADAL" clId="{D923E79A-D726-41DB-BC4A-D28D275ED4A8}" dt="2022-12-10T17:36:47.471" v="227" actId="20577"/>
        <pc:sldMkLst>
          <pc:docMk/>
          <pc:sldMk cId="727927133" sldId="314"/>
        </pc:sldMkLst>
        <pc:graphicFrameChg chg="mod">
          <ac:chgData name="Jucker, Tobias" userId="75d54aaa-efbb-447e-a3f3-919aa9a0f71b" providerId="ADAL" clId="{D923E79A-D726-41DB-BC4A-D28D275ED4A8}" dt="2022-12-10T17:36:47.471" v="227" actId="20577"/>
          <ac:graphicFrameMkLst>
            <pc:docMk/>
            <pc:sldMk cId="727927133" sldId="314"/>
            <ac:graphicFrameMk id="4" creationId="{F47217AE-98F9-59A4-6512-7112504F3D7E}"/>
          </ac:graphicFrameMkLst>
        </pc:graphicFrameChg>
      </pc:sldChg>
      <pc:sldChg chg="ord">
        <pc:chgData name="Jucker, Tobias" userId="75d54aaa-efbb-447e-a3f3-919aa9a0f71b" providerId="ADAL" clId="{D923E79A-D726-41DB-BC4A-D28D275ED4A8}" dt="2022-12-12T14:03:31.779" v="551"/>
        <pc:sldMkLst>
          <pc:docMk/>
          <pc:sldMk cId="1292344210" sldId="319"/>
        </pc:sldMkLst>
      </pc:sldChg>
      <pc:sldChg chg="modSp mod">
        <pc:chgData name="Jucker, Tobias" userId="75d54aaa-efbb-447e-a3f3-919aa9a0f71b" providerId="ADAL" clId="{D923E79A-D726-41DB-BC4A-D28D275ED4A8}" dt="2022-12-13T10:22:41.750" v="2357" actId="114"/>
        <pc:sldMkLst>
          <pc:docMk/>
          <pc:sldMk cId="3108516476" sldId="324"/>
        </pc:sldMkLst>
        <pc:spChg chg="mod">
          <ac:chgData name="Jucker, Tobias" userId="75d54aaa-efbb-447e-a3f3-919aa9a0f71b" providerId="ADAL" clId="{D923E79A-D726-41DB-BC4A-D28D275ED4A8}" dt="2022-12-13T10:22:41.750" v="2357" actId="114"/>
          <ac:spMkLst>
            <pc:docMk/>
            <pc:sldMk cId="3108516476" sldId="324"/>
            <ac:spMk id="8" creationId="{3B1DB76B-2649-0D57-0B87-7C8E32B70995}"/>
          </ac:spMkLst>
        </pc:spChg>
      </pc:sldChg>
    </pc:docChg>
  </pc:docChgLst>
  <pc:docChgLst>
    <pc:chgData name="Steilen, Mathias" userId="13cbe58d-baa6-441d-a001-ea87835017ff" providerId="ADAL" clId="{70C64228-8B27-4AE6-84FD-764DAC637388}"/>
    <pc:docChg chg="undo custSel addSld delSld modSld sldOrd">
      <pc:chgData name="Steilen, Mathias" userId="13cbe58d-baa6-441d-a001-ea87835017ff" providerId="ADAL" clId="{70C64228-8B27-4AE6-84FD-764DAC637388}" dt="2022-12-13T17:52:53.783" v="4510" actId="1076"/>
      <pc:docMkLst>
        <pc:docMk/>
      </pc:docMkLst>
      <pc:sldChg chg="modSp mod delCm modCm">
        <pc:chgData name="Steilen, Mathias" userId="13cbe58d-baa6-441d-a001-ea87835017ff" providerId="ADAL" clId="{70C64228-8B27-4AE6-84FD-764DAC637388}" dt="2022-12-12T13:05:57.006" v="208"/>
        <pc:sldMkLst>
          <pc:docMk/>
          <pc:sldMk cId="2322583232" sldId="256"/>
        </pc:sldMkLst>
        <pc:spChg chg="mod">
          <ac:chgData name="Steilen, Mathias" userId="13cbe58d-baa6-441d-a001-ea87835017ff" providerId="ADAL" clId="{70C64228-8B27-4AE6-84FD-764DAC637388}" dt="2022-12-12T13:02:39.673" v="199" actId="27636"/>
          <ac:spMkLst>
            <pc:docMk/>
            <pc:sldMk cId="2322583232" sldId="256"/>
            <ac:spMk id="11" creationId="{8BE7330A-E7F2-56CA-738E-2FB38E947E35}"/>
          </ac:spMkLst>
        </pc:spChg>
      </pc:sldChg>
      <pc:sldChg chg="modSp mod delCm">
        <pc:chgData name="Steilen, Mathias" userId="13cbe58d-baa6-441d-a001-ea87835017ff" providerId="ADAL" clId="{70C64228-8B27-4AE6-84FD-764DAC637388}" dt="2022-12-12T13:07:25.987" v="209"/>
        <pc:sldMkLst>
          <pc:docMk/>
          <pc:sldMk cId="2240784391" sldId="265"/>
        </pc:sldMkLst>
        <pc:spChg chg="mod">
          <ac:chgData name="Steilen, Mathias" userId="13cbe58d-baa6-441d-a001-ea87835017ff" providerId="ADAL" clId="{70C64228-8B27-4AE6-84FD-764DAC637388}" dt="2022-12-12T13:04:39.229" v="200" actId="790"/>
          <ac:spMkLst>
            <pc:docMk/>
            <pc:sldMk cId="2240784391" sldId="265"/>
            <ac:spMk id="2" creationId="{B4261C72-6668-EE46-6900-157A2A98B866}"/>
          </ac:spMkLst>
        </pc:spChg>
        <pc:spChg chg="mod">
          <ac:chgData name="Steilen, Mathias" userId="13cbe58d-baa6-441d-a001-ea87835017ff" providerId="ADAL" clId="{70C64228-8B27-4AE6-84FD-764DAC637388}" dt="2022-12-12T13:04:39.229" v="200" actId="790"/>
          <ac:spMkLst>
            <pc:docMk/>
            <pc:sldMk cId="2240784391" sldId="265"/>
            <ac:spMk id="3" creationId="{0DF1A697-5240-597C-65D9-CF5B035114FE}"/>
          </ac:spMkLst>
        </pc:spChg>
      </pc:sldChg>
      <pc:sldChg chg="modSp del mod">
        <pc:chgData name="Steilen, Mathias" userId="13cbe58d-baa6-441d-a001-ea87835017ff" providerId="ADAL" clId="{70C64228-8B27-4AE6-84FD-764DAC637388}" dt="2022-12-13T14:23:51.138" v="4481" actId="47"/>
        <pc:sldMkLst>
          <pc:docMk/>
          <pc:sldMk cId="1309384334" sldId="266"/>
        </pc:sldMkLst>
        <pc:spChg chg="mod">
          <ac:chgData name="Steilen, Mathias" userId="13cbe58d-baa6-441d-a001-ea87835017ff" providerId="ADAL" clId="{70C64228-8B27-4AE6-84FD-764DAC637388}" dt="2022-12-12T15:59:07.046" v="4072" actId="790"/>
          <ac:spMkLst>
            <pc:docMk/>
            <pc:sldMk cId="1309384334" sldId="266"/>
            <ac:spMk id="2" creationId="{B4261C72-6668-EE46-6900-157A2A98B866}"/>
          </ac:spMkLst>
        </pc:spChg>
        <pc:spChg chg="mod">
          <ac:chgData name="Steilen, Mathias" userId="13cbe58d-baa6-441d-a001-ea87835017ff" providerId="ADAL" clId="{70C64228-8B27-4AE6-84FD-764DAC637388}" dt="2022-12-12T15:59:07.046" v="4072" actId="790"/>
          <ac:spMkLst>
            <pc:docMk/>
            <pc:sldMk cId="1309384334" sldId="266"/>
            <ac:spMk id="3" creationId="{75167C12-B7CE-1CC4-4FF2-A2A2EF3991F3}"/>
          </ac:spMkLst>
        </pc:spChg>
      </pc:sldChg>
      <pc:sldChg chg="modSp mod">
        <pc:chgData name="Steilen, Mathias" userId="13cbe58d-baa6-441d-a001-ea87835017ff" providerId="ADAL" clId="{70C64228-8B27-4AE6-84FD-764DAC637388}" dt="2022-12-09T11:21:55.138" v="86" actId="790"/>
        <pc:sldMkLst>
          <pc:docMk/>
          <pc:sldMk cId="1182852317" sldId="271"/>
        </pc:sldMkLst>
        <pc:spChg chg="mod">
          <ac:chgData name="Steilen, Mathias" userId="13cbe58d-baa6-441d-a001-ea87835017ff" providerId="ADAL" clId="{70C64228-8B27-4AE6-84FD-764DAC637388}" dt="2022-12-09T11:21:55.138" v="86" actId="790"/>
          <ac:spMkLst>
            <pc:docMk/>
            <pc:sldMk cId="1182852317" sldId="271"/>
            <ac:spMk id="2" creationId="{B4261C72-6668-EE46-6900-157A2A98B866}"/>
          </ac:spMkLst>
        </pc:spChg>
        <pc:spChg chg="mod">
          <ac:chgData name="Steilen, Mathias" userId="13cbe58d-baa6-441d-a001-ea87835017ff" providerId="ADAL" clId="{70C64228-8B27-4AE6-84FD-764DAC637388}" dt="2022-12-09T11:21:55.138" v="86" actId="790"/>
          <ac:spMkLst>
            <pc:docMk/>
            <pc:sldMk cId="1182852317" sldId="271"/>
            <ac:spMk id="3" creationId="{0DF1A697-5240-597C-65D9-CF5B035114FE}"/>
          </ac:spMkLst>
        </pc:spChg>
      </pc:sldChg>
      <pc:sldChg chg="modSp mod">
        <pc:chgData name="Steilen, Mathias" userId="13cbe58d-baa6-441d-a001-ea87835017ff" providerId="ADAL" clId="{70C64228-8B27-4AE6-84FD-764DAC637388}" dt="2022-12-10T17:14:38.006" v="162" actId="20577"/>
        <pc:sldMkLst>
          <pc:docMk/>
          <pc:sldMk cId="152660176" sldId="272"/>
        </pc:sldMkLst>
        <pc:spChg chg="mod">
          <ac:chgData name="Steilen, Mathias" userId="13cbe58d-baa6-441d-a001-ea87835017ff" providerId="ADAL" clId="{70C64228-8B27-4AE6-84FD-764DAC637388}" dt="2022-12-10T17:14:25.205" v="126" actId="20577"/>
          <ac:spMkLst>
            <pc:docMk/>
            <pc:sldMk cId="152660176" sldId="272"/>
            <ac:spMk id="9" creationId="{A50F1DFF-584F-0BC7-6744-0D2211ED4B82}"/>
          </ac:spMkLst>
        </pc:spChg>
        <pc:spChg chg="mod">
          <ac:chgData name="Steilen, Mathias" userId="13cbe58d-baa6-441d-a001-ea87835017ff" providerId="ADAL" clId="{70C64228-8B27-4AE6-84FD-764DAC637388}" dt="2022-12-10T17:14:38.006" v="162" actId="20577"/>
          <ac:spMkLst>
            <pc:docMk/>
            <pc:sldMk cId="152660176" sldId="272"/>
            <ac:spMk id="73" creationId="{F0C226F9-7D0A-8089-0A12-45B13B1056C4}"/>
          </ac:spMkLst>
        </pc:spChg>
        <pc:spChg chg="mod">
          <ac:chgData name="Steilen, Mathias" userId="13cbe58d-baa6-441d-a001-ea87835017ff" providerId="ADAL" clId="{70C64228-8B27-4AE6-84FD-764DAC637388}" dt="2022-12-10T17:12:09.208" v="125" actId="14100"/>
          <ac:spMkLst>
            <pc:docMk/>
            <pc:sldMk cId="152660176" sldId="272"/>
            <ac:spMk id="100" creationId="{001CA728-81C4-CD25-7E80-3CFEA2899734}"/>
          </ac:spMkLst>
        </pc:spChg>
        <pc:cxnChg chg="mod">
          <ac:chgData name="Steilen, Mathias" userId="13cbe58d-baa6-441d-a001-ea87835017ff" providerId="ADAL" clId="{70C64228-8B27-4AE6-84FD-764DAC637388}" dt="2022-12-10T17:12:09.208" v="125" actId="14100"/>
          <ac:cxnSpMkLst>
            <pc:docMk/>
            <pc:sldMk cId="152660176" sldId="272"/>
            <ac:cxnSpMk id="59" creationId="{3B476C59-FA59-8A6E-5D7A-57311DF37845}"/>
          </ac:cxnSpMkLst>
        </pc:cxnChg>
        <pc:cxnChg chg="mod">
          <ac:chgData name="Steilen, Mathias" userId="13cbe58d-baa6-441d-a001-ea87835017ff" providerId="ADAL" clId="{70C64228-8B27-4AE6-84FD-764DAC637388}" dt="2022-12-09T11:22:38.872" v="88" actId="14100"/>
          <ac:cxnSpMkLst>
            <pc:docMk/>
            <pc:sldMk cId="152660176" sldId="272"/>
            <ac:cxnSpMk id="62" creationId="{0C260AA5-D2BA-DCA0-0073-07DE6B7595D0}"/>
          </ac:cxnSpMkLst>
        </pc:cxnChg>
        <pc:cxnChg chg="mod">
          <ac:chgData name="Steilen, Mathias" userId="13cbe58d-baa6-441d-a001-ea87835017ff" providerId="ADAL" clId="{70C64228-8B27-4AE6-84FD-764DAC637388}" dt="2022-12-09T11:22:28.252" v="87" actId="14100"/>
          <ac:cxnSpMkLst>
            <pc:docMk/>
            <pc:sldMk cId="152660176" sldId="272"/>
            <ac:cxnSpMk id="65" creationId="{A75FB8C8-FC38-DA8A-C69B-7F06AAC28BDE}"/>
          </ac:cxnSpMkLst>
        </pc:cxnChg>
      </pc:sldChg>
      <pc:sldChg chg="modSp mod">
        <pc:chgData name="Steilen, Mathias" userId="13cbe58d-baa6-441d-a001-ea87835017ff" providerId="ADAL" clId="{70C64228-8B27-4AE6-84FD-764DAC637388}" dt="2022-12-09T11:24:10.878" v="97" actId="790"/>
        <pc:sldMkLst>
          <pc:docMk/>
          <pc:sldMk cId="3979950005" sldId="273"/>
        </pc:sldMkLst>
        <pc:spChg chg="mod">
          <ac:chgData name="Steilen, Mathias" userId="13cbe58d-baa6-441d-a001-ea87835017ff" providerId="ADAL" clId="{70C64228-8B27-4AE6-84FD-764DAC637388}" dt="2022-12-09T11:24:10.878" v="97" actId="790"/>
          <ac:spMkLst>
            <pc:docMk/>
            <pc:sldMk cId="3979950005" sldId="273"/>
            <ac:spMk id="2" creationId="{B4261C72-6668-EE46-6900-157A2A98B866}"/>
          </ac:spMkLst>
        </pc:spChg>
        <pc:spChg chg="mod">
          <ac:chgData name="Steilen, Mathias" userId="13cbe58d-baa6-441d-a001-ea87835017ff" providerId="ADAL" clId="{70C64228-8B27-4AE6-84FD-764DAC637388}" dt="2022-12-09T11:24:10.878" v="97" actId="790"/>
          <ac:spMkLst>
            <pc:docMk/>
            <pc:sldMk cId="3979950005" sldId="273"/>
            <ac:spMk id="3" creationId="{0DF1A697-5240-597C-65D9-CF5B035114FE}"/>
          </ac:spMkLst>
        </pc:spChg>
      </pc:sldChg>
      <pc:sldChg chg="modSp mod">
        <pc:chgData name="Steilen, Mathias" userId="13cbe58d-baa6-441d-a001-ea87835017ff" providerId="ADAL" clId="{70C64228-8B27-4AE6-84FD-764DAC637388}" dt="2022-12-09T11:27:58.950" v="100" actId="790"/>
        <pc:sldMkLst>
          <pc:docMk/>
          <pc:sldMk cId="2120119663" sldId="275"/>
        </pc:sldMkLst>
        <pc:spChg chg="mod">
          <ac:chgData name="Steilen, Mathias" userId="13cbe58d-baa6-441d-a001-ea87835017ff" providerId="ADAL" clId="{70C64228-8B27-4AE6-84FD-764DAC637388}" dt="2022-12-09T11:27:58.950" v="100" actId="790"/>
          <ac:spMkLst>
            <pc:docMk/>
            <pc:sldMk cId="2120119663" sldId="275"/>
            <ac:spMk id="2" creationId="{B4261C72-6668-EE46-6900-157A2A98B866}"/>
          </ac:spMkLst>
        </pc:spChg>
        <pc:spChg chg="mod">
          <ac:chgData name="Steilen, Mathias" userId="13cbe58d-baa6-441d-a001-ea87835017ff" providerId="ADAL" clId="{70C64228-8B27-4AE6-84FD-764DAC637388}" dt="2022-12-09T11:27:58.950" v="100" actId="790"/>
          <ac:spMkLst>
            <pc:docMk/>
            <pc:sldMk cId="2120119663" sldId="275"/>
            <ac:spMk id="3" creationId="{0DF1A697-5240-597C-65D9-CF5B035114FE}"/>
          </ac:spMkLst>
        </pc:spChg>
      </pc:sldChg>
      <pc:sldChg chg="del">
        <pc:chgData name="Steilen, Mathias" userId="13cbe58d-baa6-441d-a001-ea87835017ff" providerId="ADAL" clId="{70C64228-8B27-4AE6-84FD-764DAC637388}" dt="2022-12-13T14:23:51.138" v="4481" actId="47"/>
        <pc:sldMkLst>
          <pc:docMk/>
          <pc:sldMk cId="1391264360" sldId="276"/>
        </pc:sldMkLst>
      </pc:sldChg>
      <pc:sldChg chg="modSp mod">
        <pc:chgData name="Steilen, Mathias" userId="13cbe58d-baa6-441d-a001-ea87835017ff" providerId="ADAL" clId="{70C64228-8B27-4AE6-84FD-764DAC637388}" dt="2022-12-09T14:11:26.078" v="115" actId="790"/>
        <pc:sldMkLst>
          <pc:docMk/>
          <pc:sldMk cId="1878113279" sldId="277"/>
        </pc:sldMkLst>
        <pc:spChg chg="mod">
          <ac:chgData name="Steilen, Mathias" userId="13cbe58d-baa6-441d-a001-ea87835017ff" providerId="ADAL" clId="{70C64228-8B27-4AE6-84FD-764DAC637388}" dt="2022-12-09T14:11:26.078" v="115" actId="790"/>
          <ac:spMkLst>
            <pc:docMk/>
            <pc:sldMk cId="1878113279" sldId="277"/>
            <ac:spMk id="2" creationId="{B4261C72-6668-EE46-6900-157A2A98B866}"/>
          </ac:spMkLst>
        </pc:spChg>
        <pc:spChg chg="mod">
          <ac:chgData name="Steilen, Mathias" userId="13cbe58d-baa6-441d-a001-ea87835017ff" providerId="ADAL" clId="{70C64228-8B27-4AE6-84FD-764DAC637388}" dt="2022-12-09T14:11:26.078" v="115" actId="790"/>
          <ac:spMkLst>
            <pc:docMk/>
            <pc:sldMk cId="1878113279" sldId="277"/>
            <ac:spMk id="3" creationId="{0DF1A697-5240-597C-65D9-CF5B035114FE}"/>
          </ac:spMkLst>
        </pc:spChg>
      </pc:sldChg>
      <pc:sldChg chg="modSp mod delCm modCm">
        <pc:chgData name="Steilen, Mathias" userId="13cbe58d-baa6-441d-a001-ea87835017ff" providerId="ADAL" clId="{70C64228-8B27-4AE6-84FD-764DAC637388}" dt="2022-12-13T14:23:35.972" v="4480"/>
        <pc:sldMkLst>
          <pc:docMk/>
          <pc:sldMk cId="2112571593" sldId="278"/>
        </pc:sldMkLst>
        <pc:spChg chg="mod">
          <ac:chgData name="Steilen, Mathias" userId="13cbe58d-baa6-441d-a001-ea87835017ff" providerId="ADAL" clId="{70C64228-8B27-4AE6-84FD-764DAC637388}" dt="2022-12-12T14:15:44.685" v="837" actId="20577"/>
          <ac:spMkLst>
            <pc:docMk/>
            <pc:sldMk cId="2112571593" sldId="278"/>
            <ac:spMk id="2" creationId="{5E58FF66-1500-1A1D-9325-DCCF3B691A63}"/>
          </ac:spMkLst>
        </pc:spChg>
        <pc:spChg chg="mod">
          <ac:chgData name="Steilen, Mathias" userId="13cbe58d-baa6-441d-a001-ea87835017ff" providerId="ADAL" clId="{70C64228-8B27-4AE6-84FD-764DAC637388}" dt="2022-12-09T14:11:35.860" v="116" actId="20577"/>
          <ac:spMkLst>
            <pc:docMk/>
            <pc:sldMk cId="2112571593" sldId="278"/>
            <ac:spMk id="10" creationId="{6AEC538C-DFFE-6FFA-B1CB-DE859A5404AF}"/>
          </ac:spMkLst>
        </pc:spChg>
      </pc:sldChg>
      <pc:sldChg chg="modSp mod">
        <pc:chgData name="Steilen, Mathias" userId="13cbe58d-baa6-441d-a001-ea87835017ff" providerId="ADAL" clId="{70C64228-8B27-4AE6-84FD-764DAC637388}" dt="2022-12-12T13:52:33.415" v="723" actId="790"/>
        <pc:sldMkLst>
          <pc:docMk/>
          <pc:sldMk cId="1262858255" sldId="279"/>
        </pc:sldMkLst>
        <pc:spChg chg="mod">
          <ac:chgData name="Steilen, Mathias" userId="13cbe58d-baa6-441d-a001-ea87835017ff" providerId="ADAL" clId="{70C64228-8B27-4AE6-84FD-764DAC637388}" dt="2022-12-12T13:52:33.415" v="723" actId="790"/>
          <ac:spMkLst>
            <pc:docMk/>
            <pc:sldMk cId="1262858255" sldId="279"/>
            <ac:spMk id="2" creationId="{B4261C72-6668-EE46-6900-157A2A98B866}"/>
          </ac:spMkLst>
        </pc:spChg>
        <pc:spChg chg="mod">
          <ac:chgData name="Steilen, Mathias" userId="13cbe58d-baa6-441d-a001-ea87835017ff" providerId="ADAL" clId="{70C64228-8B27-4AE6-84FD-764DAC637388}" dt="2022-12-12T13:52:33.415" v="723" actId="790"/>
          <ac:spMkLst>
            <pc:docMk/>
            <pc:sldMk cId="1262858255" sldId="279"/>
            <ac:spMk id="3" creationId="{0DF1A697-5240-597C-65D9-CF5B035114FE}"/>
          </ac:spMkLst>
        </pc:spChg>
      </pc:sldChg>
      <pc:sldChg chg="addSp modSp mod addCm delCm">
        <pc:chgData name="Steilen, Mathias" userId="13cbe58d-baa6-441d-a001-ea87835017ff" providerId="ADAL" clId="{70C64228-8B27-4AE6-84FD-764DAC637388}" dt="2022-12-12T13:57:15.356" v="763" actId="1035"/>
        <pc:sldMkLst>
          <pc:docMk/>
          <pc:sldMk cId="135952320" sldId="280"/>
        </pc:sldMkLst>
        <pc:spChg chg="mod">
          <ac:chgData name="Steilen, Mathias" userId="13cbe58d-baa6-441d-a001-ea87835017ff" providerId="ADAL" clId="{70C64228-8B27-4AE6-84FD-764DAC637388}" dt="2022-12-12T13:53:03.968" v="724" actId="207"/>
          <ac:spMkLst>
            <pc:docMk/>
            <pc:sldMk cId="135952320" sldId="280"/>
            <ac:spMk id="43" creationId="{FAC5C9B7-825E-678A-9212-D64F01640C70}"/>
          </ac:spMkLst>
        </pc:spChg>
        <pc:spChg chg="mod">
          <ac:chgData name="Steilen, Mathias" userId="13cbe58d-baa6-441d-a001-ea87835017ff" providerId="ADAL" clId="{70C64228-8B27-4AE6-84FD-764DAC637388}" dt="2022-12-12T13:57:15.356" v="763" actId="1035"/>
          <ac:spMkLst>
            <pc:docMk/>
            <pc:sldMk cId="135952320" sldId="280"/>
            <ac:spMk id="52" creationId="{BFCC030C-A7DC-241C-2897-444367AB8C98}"/>
          </ac:spMkLst>
        </pc:spChg>
        <pc:spChg chg="mod">
          <ac:chgData name="Steilen, Mathias" userId="13cbe58d-baa6-441d-a001-ea87835017ff" providerId="ADAL" clId="{70C64228-8B27-4AE6-84FD-764DAC637388}" dt="2022-12-12T13:57:06.862" v="744" actId="12789"/>
          <ac:spMkLst>
            <pc:docMk/>
            <pc:sldMk cId="135952320" sldId="280"/>
            <ac:spMk id="54" creationId="{EC92829A-09BC-8B9D-5DE3-CBBE6C71E06E}"/>
          </ac:spMkLst>
        </pc:spChg>
        <pc:spChg chg="mod">
          <ac:chgData name="Steilen, Mathias" userId="13cbe58d-baa6-441d-a001-ea87835017ff" providerId="ADAL" clId="{70C64228-8B27-4AE6-84FD-764DAC637388}" dt="2022-12-12T13:56:26.665" v="726" actId="790"/>
          <ac:spMkLst>
            <pc:docMk/>
            <pc:sldMk cId="135952320" sldId="280"/>
            <ac:spMk id="55" creationId="{262A13AB-1A23-0EAA-D807-ED49CA82006E}"/>
          </ac:spMkLst>
        </pc:spChg>
        <pc:grpChg chg="add mod">
          <ac:chgData name="Steilen, Mathias" userId="13cbe58d-baa6-441d-a001-ea87835017ff" providerId="ADAL" clId="{70C64228-8B27-4AE6-84FD-764DAC637388}" dt="2022-12-12T13:56:56.491" v="743" actId="164"/>
          <ac:grpSpMkLst>
            <pc:docMk/>
            <pc:sldMk cId="135952320" sldId="280"/>
            <ac:grpSpMk id="5" creationId="{BA750778-3491-682B-E16B-56A10E71DA82}"/>
          </ac:grpSpMkLst>
        </pc:grpChg>
        <pc:picChg chg="mod">
          <ac:chgData name="Steilen, Mathias" userId="13cbe58d-baa6-441d-a001-ea87835017ff" providerId="ADAL" clId="{70C64228-8B27-4AE6-84FD-764DAC637388}" dt="2022-12-12T13:57:06.862" v="744" actId="12789"/>
          <ac:picMkLst>
            <pc:docMk/>
            <pc:sldMk cId="135952320" sldId="280"/>
            <ac:picMk id="51" creationId="{1C2AE87C-F032-AE52-83D3-6F2C91A6316B}"/>
          </ac:picMkLst>
        </pc:picChg>
      </pc:sldChg>
      <pc:sldChg chg="delSp modSp mod">
        <pc:chgData name="Steilen, Mathias" userId="13cbe58d-baa6-441d-a001-ea87835017ff" providerId="ADAL" clId="{70C64228-8B27-4AE6-84FD-764DAC637388}" dt="2022-12-12T15:06:54.177" v="2591" actId="1076"/>
        <pc:sldMkLst>
          <pc:docMk/>
          <pc:sldMk cId="1571764589" sldId="282"/>
        </pc:sldMkLst>
        <pc:spChg chg="mod">
          <ac:chgData name="Steilen, Mathias" userId="13cbe58d-baa6-441d-a001-ea87835017ff" providerId="ADAL" clId="{70C64228-8B27-4AE6-84FD-764DAC637388}" dt="2022-12-12T15:03:42.162" v="2333" actId="790"/>
          <ac:spMkLst>
            <pc:docMk/>
            <pc:sldMk cId="1571764589" sldId="282"/>
            <ac:spMk id="2" creationId="{5E58FF66-1500-1A1D-9325-DCCF3B691A63}"/>
          </ac:spMkLst>
        </pc:spChg>
        <pc:spChg chg="mod">
          <ac:chgData name="Steilen, Mathias" userId="13cbe58d-baa6-441d-a001-ea87835017ff" providerId="ADAL" clId="{70C64228-8B27-4AE6-84FD-764DAC637388}" dt="2022-12-12T15:03:42.162" v="2333" actId="790"/>
          <ac:spMkLst>
            <pc:docMk/>
            <pc:sldMk cId="1571764589" sldId="282"/>
            <ac:spMk id="5" creationId="{23D5D37E-12F7-2981-10F5-88AD1499B83D}"/>
          </ac:spMkLst>
        </pc:spChg>
        <pc:spChg chg="mod">
          <ac:chgData name="Steilen, Mathias" userId="13cbe58d-baa6-441d-a001-ea87835017ff" providerId="ADAL" clId="{70C64228-8B27-4AE6-84FD-764DAC637388}" dt="2022-12-12T15:03:42.162" v="2333" actId="790"/>
          <ac:spMkLst>
            <pc:docMk/>
            <pc:sldMk cId="1571764589" sldId="282"/>
            <ac:spMk id="46" creationId="{D103EADA-96D6-22BA-1407-C1DF4F90A109}"/>
          </ac:spMkLst>
        </pc:spChg>
        <pc:spChg chg="mod">
          <ac:chgData name="Steilen, Mathias" userId="13cbe58d-baa6-441d-a001-ea87835017ff" providerId="ADAL" clId="{70C64228-8B27-4AE6-84FD-764DAC637388}" dt="2022-12-12T15:03:42.162" v="2333" actId="790"/>
          <ac:spMkLst>
            <pc:docMk/>
            <pc:sldMk cId="1571764589" sldId="282"/>
            <ac:spMk id="47" creationId="{04E86871-3114-E474-74E2-ABC98A767712}"/>
          </ac:spMkLst>
        </pc:spChg>
        <pc:spChg chg="mod">
          <ac:chgData name="Steilen, Mathias" userId="13cbe58d-baa6-441d-a001-ea87835017ff" providerId="ADAL" clId="{70C64228-8B27-4AE6-84FD-764DAC637388}" dt="2022-12-12T15:03:42.162" v="2333" actId="790"/>
          <ac:spMkLst>
            <pc:docMk/>
            <pc:sldMk cId="1571764589" sldId="282"/>
            <ac:spMk id="48" creationId="{1651292E-DD54-8AB7-E12F-A6B1CB32AC1E}"/>
          </ac:spMkLst>
        </pc:spChg>
        <pc:spChg chg="mod">
          <ac:chgData name="Steilen, Mathias" userId="13cbe58d-baa6-441d-a001-ea87835017ff" providerId="ADAL" clId="{70C64228-8B27-4AE6-84FD-764DAC637388}" dt="2022-12-12T15:03:42.162" v="2333" actId="790"/>
          <ac:spMkLst>
            <pc:docMk/>
            <pc:sldMk cId="1571764589" sldId="282"/>
            <ac:spMk id="49" creationId="{6D2AF1F4-9BFF-6140-434B-47CA29880A9E}"/>
          </ac:spMkLst>
        </pc:spChg>
        <pc:spChg chg="mod">
          <ac:chgData name="Steilen, Mathias" userId="13cbe58d-baa6-441d-a001-ea87835017ff" providerId="ADAL" clId="{70C64228-8B27-4AE6-84FD-764DAC637388}" dt="2022-12-12T15:03:42.162" v="2333" actId="790"/>
          <ac:spMkLst>
            <pc:docMk/>
            <pc:sldMk cId="1571764589" sldId="282"/>
            <ac:spMk id="50" creationId="{D75ABB65-9154-7837-1BB8-9B2F153D9288}"/>
          </ac:spMkLst>
        </pc:spChg>
        <pc:spChg chg="mod">
          <ac:chgData name="Steilen, Mathias" userId="13cbe58d-baa6-441d-a001-ea87835017ff" providerId="ADAL" clId="{70C64228-8B27-4AE6-84FD-764DAC637388}" dt="2022-12-12T15:03:42.162" v="2333" actId="790"/>
          <ac:spMkLst>
            <pc:docMk/>
            <pc:sldMk cId="1571764589" sldId="282"/>
            <ac:spMk id="51" creationId="{3CB49F6B-8883-194B-DD4A-A2FE411D1C6B}"/>
          </ac:spMkLst>
        </pc:spChg>
        <pc:spChg chg="mod">
          <ac:chgData name="Steilen, Mathias" userId="13cbe58d-baa6-441d-a001-ea87835017ff" providerId="ADAL" clId="{70C64228-8B27-4AE6-84FD-764DAC637388}" dt="2022-12-12T15:03:42.162" v="2333" actId="790"/>
          <ac:spMkLst>
            <pc:docMk/>
            <pc:sldMk cId="1571764589" sldId="282"/>
            <ac:spMk id="52" creationId="{CD851A06-82CB-5479-3F2B-DAB097FC3BE2}"/>
          </ac:spMkLst>
        </pc:spChg>
        <pc:spChg chg="mod">
          <ac:chgData name="Steilen, Mathias" userId="13cbe58d-baa6-441d-a001-ea87835017ff" providerId="ADAL" clId="{70C64228-8B27-4AE6-84FD-764DAC637388}" dt="2022-12-12T15:03:42.162" v="2333" actId="790"/>
          <ac:spMkLst>
            <pc:docMk/>
            <pc:sldMk cId="1571764589" sldId="282"/>
            <ac:spMk id="53" creationId="{92D4E966-67C1-D3F4-F00B-F4CFB2744F5A}"/>
          </ac:spMkLst>
        </pc:spChg>
        <pc:spChg chg="mod">
          <ac:chgData name="Steilen, Mathias" userId="13cbe58d-baa6-441d-a001-ea87835017ff" providerId="ADAL" clId="{70C64228-8B27-4AE6-84FD-764DAC637388}" dt="2022-12-12T15:03:42.162" v="2333" actId="790"/>
          <ac:spMkLst>
            <pc:docMk/>
            <pc:sldMk cId="1571764589" sldId="282"/>
            <ac:spMk id="54" creationId="{73A77AAE-9B73-B049-74CC-1E29CF4EBBFB}"/>
          </ac:spMkLst>
        </pc:spChg>
        <pc:spChg chg="mod">
          <ac:chgData name="Steilen, Mathias" userId="13cbe58d-baa6-441d-a001-ea87835017ff" providerId="ADAL" clId="{70C64228-8B27-4AE6-84FD-764DAC637388}" dt="2022-12-12T15:03:42.162" v="2333" actId="790"/>
          <ac:spMkLst>
            <pc:docMk/>
            <pc:sldMk cId="1571764589" sldId="282"/>
            <ac:spMk id="55" creationId="{9027DBBD-B6C9-9AD2-9A9F-70D990BD5666}"/>
          </ac:spMkLst>
        </pc:spChg>
        <pc:spChg chg="mod">
          <ac:chgData name="Steilen, Mathias" userId="13cbe58d-baa6-441d-a001-ea87835017ff" providerId="ADAL" clId="{70C64228-8B27-4AE6-84FD-764DAC637388}" dt="2022-12-12T15:03:42.162" v="2333" actId="790"/>
          <ac:spMkLst>
            <pc:docMk/>
            <pc:sldMk cId="1571764589" sldId="282"/>
            <ac:spMk id="56" creationId="{DC56C99C-5DE3-E58D-B1CD-78CC6B4F8875}"/>
          </ac:spMkLst>
        </pc:spChg>
        <pc:spChg chg="mod">
          <ac:chgData name="Steilen, Mathias" userId="13cbe58d-baa6-441d-a001-ea87835017ff" providerId="ADAL" clId="{70C64228-8B27-4AE6-84FD-764DAC637388}" dt="2022-12-12T15:03:42.162" v="2333" actId="790"/>
          <ac:spMkLst>
            <pc:docMk/>
            <pc:sldMk cId="1571764589" sldId="282"/>
            <ac:spMk id="57" creationId="{1457C97A-435E-99E5-5C38-811E3FBF8462}"/>
          </ac:spMkLst>
        </pc:spChg>
        <pc:spChg chg="del mod">
          <ac:chgData name="Steilen, Mathias" userId="13cbe58d-baa6-441d-a001-ea87835017ff" providerId="ADAL" clId="{70C64228-8B27-4AE6-84FD-764DAC637388}" dt="2022-12-12T15:03:56.069" v="2338" actId="478"/>
          <ac:spMkLst>
            <pc:docMk/>
            <pc:sldMk cId="1571764589" sldId="282"/>
            <ac:spMk id="67" creationId="{C7A6497B-5788-464D-D43A-343EFA8892C7}"/>
          </ac:spMkLst>
        </pc:spChg>
        <pc:spChg chg="del mod">
          <ac:chgData name="Steilen, Mathias" userId="13cbe58d-baa6-441d-a001-ea87835017ff" providerId="ADAL" clId="{70C64228-8B27-4AE6-84FD-764DAC637388}" dt="2022-12-12T15:03:53.996" v="2336" actId="478"/>
          <ac:spMkLst>
            <pc:docMk/>
            <pc:sldMk cId="1571764589" sldId="282"/>
            <ac:spMk id="68" creationId="{9149FF6E-1C9C-12B2-3899-193339A2CFB2}"/>
          </ac:spMkLst>
        </pc:spChg>
        <pc:spChg chg="mod">
          <ac:chgData name="Steilen, Mathias" userId="13cbe58d-baa6-441d-a001-ea87835017ff" providerId="ADAL" clId="{70C64228-8B27-4AE6-84FD-764DAC637388}" dt="2022-12-12T15:06:54.177" v="2591" actId="1076"/>
          <ac:spMkLst>
            <pc:docMk/>
            <pc:sldMk cId="1571764589" sldId="282"/>
            <ac:spMk id="69" creationId="{AE0230D4-3122-B684-E677-D8778788EFCF}"/>
          </ac:spMkLst>
        </pc:spChg>
        <pc:spChg chg="del mod">
          <ac:chgData name="Steilen, Mathias" userId="13cbe58d-baa6-441d-a001-ea87835017ff" providerId="ADAL" clId="{70C64228-8B27-4AE6-84FD-764DAC637388}" dt="2022-12-12T15:03:53.100" v="2335" actId="478"/>
          <ac:spMkLst>
            <pc:docMk/>
            <pc:sldMk cId="1571764589" sldId="282"/>
            <ac:spMk id="70" creationId="{95DEDD2D-868D-1EC3-9AA7-306682D5D54D}"/>
          </ac:spMkLst>
        </pc:spChg>
      </pc:sldChg>
      <pc:sldChg chg="addSp delSp modSp mod addCm delCm modCm">
        <pc:chgData name="Steilen, Mathias" userId="13cbe58d-baa6-441d-a001-ea87835017ff" providerId="ADAL" clId="{70C64228-8B27-4AE6-84FD-764DAC637388}" dt="2022-12-13T11:50:38.670" v="4129"/>
        <pc:sldMkLst>
          <pc:docMk/>
          <pc:sldMk cId="668435284" sldId="284"/>
        </pc:sldMkLst>
        <pc:spChg chg="mod">
          <ac:chgData name="Steilen, Mathias" userId="13cbe58d-baa6-441d-a001-ea87835017ff" providerId="ADAL" clId="{70C64228-8B27-4AE6-84FD-764DAC637388}" dt="2022-12-12T15:51:17.178" v="3771" actId="14100"/>
          <ac:spMkLst>
            <pc:docMk/>
            <pc:sldMk cId="668435284" sldId="284"/>
            <ac:spMk id="6" creationId="{B7D462EC-2563-AF34-1366-B3540789F3DA}"/>
          </ac:spMkLst>
        </pc:spChg>
        <pc:spChg chg="add del mod">
          <ac:chgData name="Steilen, Mathias" userId="13cbe58d-baa6-441d-a001-ea87835017ff" providerId="ADAL" clId="{70C64228-8B27-4AE6-84FD-764DAC637388}" dt="2022-12-12T15:51:13.735" v="3768"/>
          <ac:spMkLst>
            <pc:docMk/>
            <pc:sldMk cId="668435284" sldId="284"/>
            <ac:spMk id="11" creationId="{1F16C680-4968-973C-5801-08C3E0660075}"/>
          </ac:spMkLst>
        </pc:spChg>
        <pc:picChg chg="add del mod">
          <ac:chgData name="Steilen, Mathias" userId="13cbe58d-baa6-441d-a001-ea87835017ff" providerId="ADAL" clId="{70C64228-8B27-4AE6-84FD-764DAC637388}" dt="2022-12-12T15:48:47.540" v="3716" actId="478"/>
          <ac:picMkLst>
            <pc:docMk/>
            <pc:sldMk cId="668435284" sldId="284"/>
            <ac:picMk id="4" creationId="{6B5BFF5E-25F8-6915-568D-10A4AA6F6568}"/>
          </ac:picMkLst>
        </pc:picChg>
        <pc:picChg chg="add mod ord">
          <ac:chgData name="Steilen, Mathias" userId="13cbe58d-baa6-441d-a001-ea87835017ff" providerId="ADAL" clId="{70C64228-8B27-4AE6-84FD-764DAC637388}" dt="2022-12-12T15:51:17.178" v="3771" actId="14100"/>
          <ac:picMkLst>
            <pc:docMk/>
            <pc:sldMk cId="668435284" sldId="284"/>
            <ac:picMk id="8" creationId="{7A2D19CB-AC8E-8277-55DD-4969A385FA06}"/>
          </ac:picMkLst>
        </pc:picChg>
        <pc:picChg chg="add del mod">
          <ac:chgData name="Steilen, Mathias" userId="13cbe58d-baa6-441d-a001-ea87835017ff" providerId="ADAL" clId="{70C64228-8B27-4AE6-84FD-764DAC637388}" dt="2022-12-12T15:51:13.735" v="3768"/>
          <ac:picMkLst>
            <pc:docMk/>
            <pc:sldMk cId="668435284" sldId="284"/>
            <ac:picMk id="9" creationId="{D85812F3-833B-758B-DE56-0CEFD25559F1}"/>
          </ac:picMkLst>
        </pc:picChg>
        <pc:picChg chg="del mod">
          <ac:chgData name="Steilen, Mathias" userId="13cbe58d-baa6-441d-a001-ea87835017ff" providerId="ADAL" clId="{70C64228-8B27-4AE6-84FD-764DAC637388}" dt="2022-12-12T15:49:04.749" v="3717" actId="478"/>
          <ac:picMkLst>
            <pc:docMk/>
            <pc:sldMk cId="668435284" sldId="284"/>
            <ac:picMk id="10" creationId="{7F5C7500-8E5C-1CD6-33BA-953F99BB7125}"/>
          </ac:picMkLst>
        </pc:picChg>
      </pc:sldChg>
      <pc:sldChg chg="modSp mod">
        <pc:chgData name="Steilen, Mathias" userId="13cbe58d-baa6-441d-a001-ea87835017ff" providerId="ADAL" clId="{70C64228-8B27-4AE6-84FD-764DAC637388}" dt="2022-12-12T13:08:52.973" v="231" actId="790"/>
        <pc:sldMkLst>
          <pc:docMk/>
          <pc:sldMk cId="1915034880" sldId="288"/>
        </pc:sldMkLst>
        <pc:spChg chg="mod">
          <ac:chgData name="Steilen, Mathias" userId="13cbe58d-baa6-441d-a001-ea87835017ff" providerId="ADAL" clId="{70C64228-8B27-4AE6-84FD-764DAC637388}" dt="2022-12-12T13:08:52.973" v="231" actId="790"/>
          <ac:spMkLst>
            <pc:docMk/>
            <pc:sldMk cId="1915034880" sldId="288"/>
            <ac:spMk id="2" creationId="{B4261C72-6668-EE46-6900-157A2A98B866}"/>
          </ac:spMkLst>
        </pc:spChg>
        <pc:spChg chg="mod">
          <ac:chgData name="Steilen, Mathias" userId="13cbe58d-baa6-441d-a001-ea87835017ff" providerId="ADAL" clId="{70C64228-8B27-4AE6-84FD-764DAC637388}" dt="2022-12-12T13:08:52.973" v="231" actId="790"/>
          <ac:spMkLst>
            <pc:docMk/>
            <pc:sldMk cId="1915034880" sldId="288"/>
            <ac:spMk id="3" creationId="{0DF1A697-5240-597C-65D9-CF5B035114FE}"/>
          </ac:spMkLst>
        </pc:spChg>
      </pc:sldChg>
      <pc:sldChg chg="del addCm modCm">
        <pc:chgData name="Steilen, Mathias" userId="13cbe58d-baa6-441d-a001-ea87835017ff" providerId="ADAL" clId="{70C64228-8B27-4AE6-84FD-764DAC637388}" dt="2022-12-13T14:23:51.138" v="4481" actId="47"/>
        <pc:sldMkLst>
          <pc:docMk/>
          <pc:sldMk cId="910542352" sldId="289"/>
        </pc:sldMkLst>
      </pc:sldChg>
      <pc:sldChg chg="addSp delSp modSp mod modAnim addCm delCm">
        <pc:chgData name="Steilen, Mathias" userId="13cbe58d-baa6-441d-a001-ea87835017ff" providerId="ADAL" clId="{70C64228-8B27-4AE6-84FD-764DAC637388}" dt="2022-12-13T12:11:56.800" v="4472" actId="1035"/>
        <pc:sldMkLst>
          <pc:docMk/>
          <pc:sldMk cId="3502629363" sldId="301"/>
        </pc:sldMkLst>
        <pc:spChg chg="add del mod">
          <ac:chgData name="Steilen, Mathias" userId="13cbe58d-baa6-441d-a001-ea87835017ff" providerId="ADAL" clId="{70C64228-8B27-4AE6-84FD-764DAC637388}" dt="2022-12-12T15:09:10.948" v="2638" actId="478"/>
          <ac:spMkLst>
            <pc:docMk/>
            <pc:sldMk cId="3502629363" sldId="301"/>
            <ac:spMk id="3" creationId="{B960729E-A544-2C30-5F05-B0770278E22F}"/>
          </ac:spMkLst>
        </pc:spChg>
        <pc:spChg chg="add mod">
          <ac:chgData name="Steilen, Mathias" userId="13cbe58d-baa6-441d-a001-ea87835017ff" providerId="ADAL" clId="{70C64228-8B27-4AE6-84FD-764DAC637388}" dt="2022-12-13T12:11:56.800" v="4472" actId="1035"/>
          <ac:spMkLst>
            <pc:docMk/>
            <pc:sldMk cId="3502629363" sldId="301"/>
            <ac:spMk id="4" creationId="{A9543EE5-425B-AAA6-600E-F3C9601A1A46}"/>
          </ac:spMkLst>
        </pc:spChg>
        <pc:spChg chg="mod">
          <ac:chgData name="Steilen, Mathias" userId="13cbe58d-baa6-441d-a001-ea87835017ff" providerId="ADAL" clId="{70C64228-8B27-4AE6-84FD-764DAC637388}" dt="2022-12-12T15:10:51.033" v="2676" actId="1076"/>
          <ac:spMkLst>
            <pc:docMk/>
            <pc:sldMk cId="3502629363" sldId="301"/>
            <ac:spMk id="7" creationId="{1EAC2760-ABF6-AA5A-D26D-B99101E2D614}"/>
          </ac:spMkLst>
        </pc:spChg>
        <pc:spChg chg="mod">
          <ac:chgData name="Steilen, Mathias" userId="13cbe58d-baa6-441d-a001-ea87835017ff" providerId="ADAL" clId="{70C64228-8B27-4AE6-84FD-764DAC637388}" dt="2022-12-12T15:10:51.033" v="2676" actId="1076"/>
          <ac:spMkLst>
            <pc:docMk/>
            <pc:sldMk cId="3502629363" sldId="301"/>
            <ac:spMk id="8" creationId="{2F882A7D-45D0-E6B2-3997-FC35DF57081E}"/>
          </ac:spMkLst>
        </pc:spChg>
        <pc:spChg chg="mod">
          <ac:chgData name="Steilen, Mathias" userId="13cbe58d-baa6-441d-a001-ea87835017ff" providerId="ADAL" clId="{70C64228-8B27-4AE6-84FD-764DAC637388}" dt="2022-12-12T15:10:51.033" v="2676" actId="1076"/>
          <ac:spMkLst>
            <pc:docMk/>
            <pc:sldMk cId="3502629363" sldId="301"/>
            <ac:spMk id="9" creationId="{C672D54F-197E-44D7-E013-074677F6BE18}"/>
          </ac:spMkLst>
        </pc:spChg>
        <pc:spChg chg="mod">
          <ac:chgData name="Steilen, Mathias" userId="13cbe58d-baa6-441d-a001-ea87835017ff" providerId="ADAL" clId="{70C64228-8B27-4AE6-84FD-764DAC637388}" dt="2022-12-12T15:10:51.033" v="2676" actId="1076"/>
          <ac:spMkLst>
            <pc:docMk/>
            <pc:sldMk cId="3502629363" sldId="301"/>
            <ac:spMk id="10" creationId="{839D34FF-F7DC-89B0-99C6-DD7D4686FA3E}"/>
          </ac:spMkLst>
        </pc:spChg>
        <pc:spChg chg="mod">
          <ac:chgData name="Steilen, Mathias" userId="13cbe58d-baa6-441d-a001-ea87835017ff" providerId="ADAL" clId="{70C64228-8B27-4AE6-84FD-764DAC637388}" dt="2022-12-12T15:10:51.033" v="2676" actId="1076"/>
          <ac:spMkLst>
            <pc:docMk/>
            <pc:sldMk cId="3502629363" sldId="301"/>
            <ac:spMk id="11" creationId="{3F6C3F4B-B2CB-459C-156D-1DC8E46EF404}"/>
          </ac:spMkLst>
        </pc:spChg>
        <pc:spChg chg="mod">
          <ac:chgData name="Steilen, Mathias" userId="13cbe58d-baa6-441d-a001-ea87835017ff" providerId="ADAL" clId="{70C64228-8B27-4AE6-84FD-764DAC637388}" dt="2022-12-12T15:10:51.033" v="2676" actId="1076"/>
          <ac:spMkLst>
            <pc:docMk/>
            <pc:sldMk cId="3502629363" sldId="301"/>
            <ac:spMk id="12" creationId="{183DD45D-A33C-0432-4740-5E7EEB045F9D}"/>
          </ac:spMkLst>
        </pc:spChg>
        <pc:picChg chg="mod">
          <ac:chgData name="Steilen, Mathias" userId="13cbe58d-baa6-441d-a001-ea87835017ff" providerId="ADAL" clId="{70C64228-8B27-4AE6-84FD-764DAC637388}" dt="2022-12-12T15:10:51.033" v="2676" actId="1076"/>
          <ac:picMkLst>
            <pc:docMk/>
            <pc:sldMk cId="3502629363" sldId="301"/>
            <ac:picMk id="6" creationId="{043D95AA-62E2-9E26-B9DD-CDF832DDFF01}"/>
          </ac:picMkLst>
        </pc:picChg>
        <pc:picChg chg="add mod">
          <ac:chgData name="Steilen, Mathias" userId="13cbe58d-baa6-441d-a001-ea87835017ff" providerId="ADAL" clId="{70C64228-8B27-4AE6-84FD-764DAC637388}" dt="2022-12-13T12:11:56.800" v="4472" actId="1035"/>
          <ac:picMkLst>
            <pc:docMk/>
            <pc:sldMk cId="3502629363" sldId="301"/>
            <ac:picMk id="14" creationId="{91F39AB6-2FB3-F1B5-71DA-C684A785D44A}"/>
          </ac:picMkLst>
        </pc:picChg>
      </pc:sldChg>
      <pc:sldChg chg="addSp modSp mod addCm delCm">
        <pc:chgData name="Steilen, Mathias" userId="13cbe58d-baa6-441d-a001-ea87835017ff" providerId="ADAL" clId="{70C64228-8B27-4AE6-84FD-764DAC637388}" dt="2022-12-13T14:23:02.197" v="4476"/>
        <pc:sldMkLst>
          <pc:docMk/>
          <pc:sldMk cId="1451913239" sldId="302"/>
        </pc:sldMkLst>
        <pc:spChg chg="add mod">
          <ac:chgData name="Steilen, Mathias" userId="13cbe58d-baa6-441d-a001-ea87835017ff" providerId="ADAL" clId="{70C64228-8B27-4AE6-84FD-764DAC637388}" dt="2022-12-13T11:57:14.939" v="4183" actId="113"/>
          <ac:spMkLst>
            <pc:docMk/>
            <pc:sldMk cId="1451913239" sldId="302"/>
            <ac:spMk id="3" creationId="{A0576EF3-39B0-1382-6CBB-50F2290DFDC2}"/>
          </ac:spMkLst>
        </pc:spChg>
        <pc:spChg chg="mod">
          <ac:chgData name="Steilen, Mathias" userId="13cbe58d-baa6-441d-a001-ea87835017ff" providerId="ADAL" clId="{70C64228-8B27-4AE6-84FD-764DAC637388}" dt="2022-12-12T15:58:45.360" v="4071"/>
          <ac:spMkLst>
            <pc:docMk/>
            <pc:sldMk cId="1451913239" sldId="302"/>
            <ac:spMk id="6" creationId="{9B06FCB2-AB34-4169-7323-CF0B2C5ED868}"/>
          </ac:spMkLst>
        </pc:spChg>
        <pc:spChg chg="mod">
          <ac:chgData name="Steilen, Mathias" userId="13cbe58d-baa6-441d-a001-ea87835017ff" providerId="ADAL" clId="{70C64228-8B27-4AE6-84FD-764DAC637388}" dt="2022-12-12T15:58:45.360" v="4071"/>
          <ac:spMkLst>
            <pc:docMk/>
            <pc:sldMk cId="1451913239" sldId="302"/>
            <ac:spMk id="8" creationId="{056CDA07-7FC5-8D26-6283-908843149DA9}"/>
          </ac:spMkLst>
        </pc:spChg>
        <pc:spChg chg="mod">
          <ac:chgData name="Steilen, Mathias" userId="13cbe58d-baa6-441d-a001-ea87835017ff" providerId="ADAL" clId="{70C64228-8B27-4AE6-84FD-764DAC637388}" dt="2022-12-12T15:58:45.360" v="4071"/>
          <ac:spMkLst>
            <pc:docMk/>
            <pc:sldMk cId="1451913239" sldId="302"/>
            <ac:spMk id="9" creationId="{523A011C-63A0-631A-0F9F-264BE4A53990}"/>
          </ac:spMkLst>
        </pc:spChg>
        <pc:spChg chg="mod">
          <ac:chgData name="Steilen, Mathias" userId="13cbe58d-baa6-441d-a001-ea87835017ff" providerId="ADAL" clId="{70C64228-8B27-4AE6-84FD-764DAC637388}" dt="2022-12-12T15:58:45.360" v="4071"/>
          <ac:spMkLst>
            <pc:docMk/>
            <pc:sldMk cId="1451913239" sldId="302"/>
            <ac:spMk id="10" creationId="{16A61E82-0BE7-0491-EBBA-1875BC1C74D3}"/>
          </ac:spMkLst>
        </pc:spChg>
        <pc:spChg chg="mod">
          <ac:chgData name="Steilen, Mathias" userId="13cbe58d-baa6-441d-a001-ea87835017ff" providerId="ADAL" clId="{70C64228-8B27-4AE6-84FD-764DAC637388}" dt="2022-12-12T15:58:45.360" v="4071"/>
          <ac:spMkLst>
            <pc:docMk/>
            <pc:sldMk cId="1451913239" sldId="302"/>
            <ac:spMk id="11" creationId="{44898709-EFD1-F7E3-2147-58000D8B15AB}"/>
          </ac:spMkLst>
        </pc:spChg>
        <pc:spChg chg="mod">
          <ac:chgData name="Steilen, Mathias" userId="13cbe58d-baa6-441d-a001-ea87835017ff" providerId="ADAL" clId="{70C64228-8B27-4AE6-84FD-764DAC637388}" dt="2022-12-12T15:58:45.360" v="4071"/>
          <ac:spMkLst>
            <pc:docMk/>
            <pc:sldMk cId="1451913239" sldId="302"/>
            <ac:spMk id="12" creationId="{E33A8521-ECA5-CAE2-C202-5DBD73EA0F8D}"/>
          </ac:spMkLst>
        </pc:spChg>
        <pc:spChg chg="mod">
          <ac:chgData name="Steilen, Mathias" userId="13cbe58d-baa6-441d-a001-ea87835017ff" providerId="ADAL" clId="{70C64228-8B27-4AE6-84FD-764DAC637388}" dt="2022-12-12T15:58:45.360" v="4071"/>
          <ac:spMkLst>
            <pc:docMk/>
            <pc:sldMk cId="1451913239" sldId="302"/>
            <ac:spMk id="13" creationId="{5168479F-D824-60E0-DDED-051FD519B18D}"/>
          </ac:spMkLst>
        </pc:spChg>
        <pc:spChg chg="mod">
          <ac:chgData name="Steilen, Mathias" userId="13cbe58d-baa6-441d-a001-ea87835017ff" providerId="ADAL" clId="{70C64228-8B27-4AE6-84FD-764DAC637388}" dt="2022-12-12T15:58:45.360" v="4071"/>
          <ac:spMkLst>
            <pc:docMk/>
            <pc:sldMk cId="1451913239" sldId="302"/>
            <ac:spMk id="14" creationId="{F03FA755-6878-6668-7CF2-7A84FE10C3BC}"/>
          </ac:spMkLst>
        </pc:spChg>
        <pc:spChg chg="mod">
          <ac:chgData name="Steilen, Mathias" userId="13cbe58d-baa6-441d-a001-ea87835017ff" providerId="ADAL" clId="{70C64228-8B27-4AE6-84FD-764DAC637388}" dt="2022-12-12T15:58:45.360" v="4071"/>
          <ac:spMkLst>
            <pc:docMk/>
            <pc:sldMk cId="1451913239" sldId="302"/>
            <ac:spMk id="15" creationId="{5781273B-3674-2292-CCCB-A59A7CA962C4}"/>
          </ac:spMkLst>
        </pc:spChg>
        <pc:spChg chg="mod">
          <ac:chgData name="Steilen, Mathias" userId="13cbe58d-baa6-441d-a001-ea87835017ff" providerId="ADAL" clId="{70C64228-8B27-4AE6-84FD-764DAC637388}" dt="2022-12-12T15:58:45.360" v="4071"/>
          <ac:spMkLst>
            <pc:docMk/>
            <pc:sldMk cId="1451913239" sldId="302"/>
            <ac:spMk id="16" creationId="{5D45F5D6-F3B2-57EE-DACE-A251457CA41C}"/>
          </ac:spMkLst>
        </pc:spChg>
        <pc:spChg chg="mod">
          <ac:chgData name="Steilen, Mathias" userId="13cbe58d-baa6-441d-a001-ea87835017ff" providerId="ADAL" clId="{70C64228-8B27-4AE6-84FD-764DAC637388}" dt="2022-12-12T15:58:45.360" v="4071"/>
          <ac:spMkLst>
            <pc:docMk/>
            <pc:sldMk cId="1451913239" sldId="302"/>
            <ac:spMk id="17" creationId="{31972308-1CD5-76F2-A49C-51107B3A438E}"/>
          </ac:spMkLst>
        </pc:spChg>
        <pc:spChg chg="mod">
          <ac:chgData name="Steilen, Mathias" userId="13cbe58d-baa6-441d-a001-ea87835017ff" providerId="ADAL" clId="{70C64228-8B27-4AE6-84FD-764DAC637388}" dt="2022-12-12T15:58:45.360" v="4071"/>
          <ac:spMkLst>
            <pc:docMk/>
            <pc:sldMk cId="1451913239" sldId="302"/>
            <ac:spMk id="18" creationId="{FCAE8BC2-7FF4-B63C-B5C4-F66DD07AD5EB}"/>
          </ac:spMkLst>
        </pc:spChg>
        <pc:grpChg chg="add mod">
          <ac:chgData name="Steilen, Mathias" userId="13cbe58d-baa6-441d-a001-ea87835017ff" providerId="ADAL" clId="{70C64228-8B27-4AE6-84FD-764DAC637388}" dt="2022-12-12T15:58:45.360" v="4071"/>
          <ac:grpSpMkLst>
            <pc:docMk/>
            <pc:sldMk cId="1451913239" sldId="302"/>
            <ac:grpSpMk id="4" creationId="{04777E49-8AD0-9C04-3B70-05DD8AD93FD8}"/>
          </ac:grpSpMkLst>
        </pc:grpChg>
        <pc:picChg chg="mod">
          <ac:chgData name="Steilen, Mathias" userId="13cbe58d-baa6-441d-a001-ea87835017ff" providerId="ADAL" clId="{70C64228-8B27-4AE6-84FD-764DAC637388}" dt="2022-12-13T11:57:08.285" v="4181" actId="1035"/>
          <ac:picMkLst>
            <pc:docMk/>
            <pc:sldMk cId="1451913239" sldId="302"/>
            <ac:picMk id="7" creationId="{77AD8B34-7CDF-ED1C-E589-7D696CA3C81B}"/>
          </ac:picMkLst>
        </pc:picChg>
      </pc:sldChg>
      <pc:sldChg chg="delSp modSp mod addCm delCm modCm">
        <pc:chgData name="Steilen, Mathias" userId="13cbe58d-baa6-441d-a001-ea87835017ff" providerId="ADAL" clId="{70C64228-8B27-4AE6-84FD-764DAC637388}" dt="2022-12-12T14:23:15.010" v="841" actId="478"/>
        <pc:sldMkLst>
          <pc:docMk/>
          <pc:sldMk cId="3489708612" sldId="303"/>
        </pc:sldMkLst>
        <pc:spChg chg="mod">
          <ac:chgData name="Steilen, Mathias" userId="13cbe58d-baa6-441d-a001-ea87835017ff" providerId="ADAL" clId="{70C64228-8B27-4AE6-84FD-764DAC637388}" dt="2022-12-09T14:51:10.027" v="122" actId="790"/>
          <ac:spMkLst>
            <pc:docMk/>
            <pc:sldMk cId="3489708612" sldId="303"/>
            <ac:spMk id="2" creationId="{4EDF9AE3-62F4-78F7-5999-CEBD79E39615}"/>
          </ac:spMkLst>
        </pc:spChg>
        <pc:spChg chg="mod">
          <ac:chgData name="Steilen, Mathias" userId="13cbe58d-baa6-441d-a001-ea87835017ff" providerId="ADAL" clId="{70C64228-8B27-4AE6-84FD-764DAC637388}" dt="2022-12-09T14:51:10.027" v="122" actId="790"/>
          <ac:spMkLst>
            <pc:docMk/>
            <pc:sldMk cId="3489708612" sldId="303"/>
            <ac:spMk id="5" creationId="{B9E3DA25-39EB-D30B-9253-4F2F34823038}"/>
          </ac:spMkLst>
        </pc:spChg>
        <pc:spChg chg="mod">
          <ac:chgData name="Steilen, Mathias" userId="13cbe58d-baa6-441d-a001-ea87835017ff" providerId="ADAL" clId="{70C64228-8B27-4AE6-84FD-764DAC637388}" dt="2022-12-09T14:51:10.027" v="122" actId="790"/>
          <ac:spMkLst>
            <pc:docMk/>
            <pc:sldMk cId="3489708612" sldId="303"/>
            <ac:spMk id="6" creationId="{FD0C874F-319C-8375-19A5-531E172711CD}"/>
          </ac:spMkLst>
        </pc:spChg>
        <pc:spChg chg="mod">
          <ac:chgData name="Steilen, Mathias" userId="13cbe58d-baa6-441d-a001-ea87835017ff" providerId="ADAL" clId="{70C64228-8B27-4AE6-84FD-764DAC637388}" dt="2022-12-09T14:51:10.027" v="122" actId="790"/>
          <ac:spMkLst>
            <pc:docMk/>
            <pc:sldMk cId="3489708612" sldId="303"/>
            <ac:spMk id="8" creationId="{F6871266-A136-4D1B-5CFD-CD57A980AA6E}"/>
          </ac:spMkLst>
        </pc:spChg>
        <pc:spChg chg="mod">
          <ac:chgData name="Steilen, Mathias" userId="13cbe58d-baa6-441d-a001-ea87835017ff" providerId="ADAL" clId="{70C64228-8B27-4AE6-84FD-764DAC637388}" dt="2022-12-09T14:51:10.027" v="122" actId="790"/>
          <ac:spMkLst>
            <pc:docMk/>
            <pc:sldMk cId="3489708612" sldId="303"/>
            <ac:spMk id="9" creationId="{37951083-F733-FF99-1DA0-EBB263390FE7}"/>
          </ac:spMkLst>
        </pc:spChg>
        <pc:spChg chg="mod">
          <ac:chgData name="Steilen, Mathias" userId="13cbe58d-baa6-441d-a001-ea87835017ff" providerId="ADAL" clId="{70C64228-8B27-4AE6-84FD-764DAC637388}" dt="2022-12-09T14:51:10.027" v="122" actId="790"/>
          <ac:spMkLst>
            <pc:docMk/>
            <pc:sldMk cId="3489708612" sldId="303"/>
            <ac:spMk id="10" creationId="{3E477430-941C-B618-F9A4-20DE791B8AAC}"/>
          </ac:spMkLst>
        </pc:spChg>
        <pc:spChg chg="mod">
          <ac:chgData name="Steilen, Mathias" userId="13cbe58d-baa6-441d-a001-ea87835017ff" providerId="ADAL" clId="{70C64228-8B27-4AE6-84FD-764DAC637388}" dt="2022-12-09T14:51:10.027" v="122" actId="790"/>
          <ac:spMkLst>
            <pc:docMk/>
            <pc:sldMk cId="3489708612" sldId="303"/>
            <ac:spMk id="11" creationId="{FC1CCE10-CACD-6E42-1AAA-6991B22ADFC1}"/>
          </ac:spMkLst>
        </pc:spChg>
        <pc:spChg chg="mod">
          <ac:chgData name="Steilen, Mathias" userId="13cbe58d-baa6-441d-a001-ea87835017ff" providerId="ADAL" clId="{70C64228-8B27-4AE6-84FD-764DAC637388}" dt="2022-12-09T14:51:10.027" v="122" actId="790"/>
          <ac:spMkLst>
            <pc:docMk/>
            <pc:sldMk cId="3489708612" sldId="303"/>
            <ac:spMk id="12" creationId="{724FE19D-C511-9695-3CA5-138710ABF714}"/>
          </ac:spMkLst>
        </pc:spChg>
        <pc:spChg chg="mod">
          <ac:chgData name="Steilen, Mathias" userId="13cbe58d-baa6-441d-a001-ea87835017ff" providerId="ADAL" clId="{70C64228-8B27-4AE6-84FD-764DAC637388}" dt="2022-12-09T14:51:10.027" v="122" actId="790"/>
          <ac:spMkLst>
            <pc:docMk/>
            <pc:sldMk cId="3489708612" sldId="303"/>
            <ac:spMk id="13" creationId="{DD86979E-9218-FF08-E114-E71F7D50F993}"/>
          </ac:spMkLst>
        </pc:spChg>
        <pc:spChg chg="mod">
          <ac:chgData name="Steilen, Mathias" userId="13cbe58d-baa6-441d-a001-ea87835017ff" providerId="ADAL" clId="{70C64228-8B27-4AE6-84FD-764DAC637388}" dt="2022-12-09T14:51:10.027" v="122" actId="790"/>
          <ac:spMkLst>
            <pc:docMk/>
            <pc:sldMk cId="3489708612" sldId="303"/>
            <ac:spMk id="15" creationId="{5852600C-2487-98ED-8E4C-F7A7C3EEF1DD}"/>
          </ac:spMkLst>
        </pc:spChg>
        <pc:spChg chg="mod">
          <ac:chgData name="Steilen, Mathias" userId="13cbe58d-baa6-441d-a001-ea87835017ff" providerId="ADAL" clId="{70C64228-8B27-4AE6-84FD-764DAC637388}" dt="2022-12-09T14:51:10.027" v="122" actId="790"/>
          <ac:spMkLst>
            <pc:docMk/>
            <pc:sldMk cId="3489708612" sldId="303"/>
            <ac:spMk id="17" creationId="{46B91D82-48E8-EFCF-FBCF-DD228D30F1D4}"/>
          </ac:spMkLst>
        </pc:spChg>
        <pc:spChg chg="mod">
          <ac:chgData name="Steilen, Mathias" userId="13cbe58d-baa6-441d-a001-ea87835017ff" providerId="ADAL" clId="{70C64228-8B27-4AE6-84FD-764DAC637388}" dt="2022-12-09T14:51:10.027" v="122" actId="790"/>
          <ac:spMkLst>
            <pc:docMk/>
            <pc:sldMk cId="3489708612" sldId="303"/>
            <ac:spMk id="18" creationId="{5B2F63CE-A975-A56E-956E-C98194107D29}"/>
          </ac:spMkLst>
        </pc:spChg>
        <pc:spChg chg="mod">
          <ac:chgData name="Steilen, Mathias" userId="13cbe58d-baa6-441d-a001-ea87835017ff" providerId="ADAL" clId="{70C64228-8B27-4AE6-84FD-764DAC637388}" dt="2022-12-09T14:51:10.027" v="122" actId="790"/>
          <ac:spMkLst>
            <pc:docMk/>
            <pc:sldMk cId="3489708612" sldId="303"/>
            <ac:spMk id="19" creationId="{7AA133C9-0449-101F-4279-6F5FE15C6B8B}"/>
          </ac:spMkLst>
        </pc:spChg>
        <pc:spChg chg="mod">
          <ac:chgData name="Steilen, Mathias" userId="13cbe58d-baa6-441d-a001-ea87835017ff" providerId="ADAL" clId="{70C64228-8B27-4AE6-84FD-764DAC637388}" dt="2022-12-09T14:51:10.027" v="122" actId="790"/>
          <ac:spMkLst>
            <pc:docMk/>
            <pc:sldMk cId="3489708612" sldId="303"/>
            <ac:spMk id="20" creationId="{E21057E7-7D7C-D459-2F19-9120221C5350}"/>
          </ac:spMkLst>
        </pc:spChg>
        <pc:spChg chg="mod">
          <ac:chgData name="Steilen, Mathias" userId="13cbe58d-baa6-441d-a001-ea87835017ff" providerId="ADAL" clId="{70C64228-8B27-4AE6-84FD-764DAC637388}" dt="2022-12-09T14:51:10.027" v="122" actId="790"/>
          <ac:spMkLst>
            <pc:docMk/>
            <pc:sldMk cId="3489708612" sldId="303"/>
            <ac:spMk id="25" creationId="{49FFBC18-7FA9-378B-43A9-4965ACE4E10B}"/>
          </ac:spMkLst>
        </pc:spChg>
        <pc:spChg chg="del mod">
          <ac:chgData name="Steilen, Mathias" userId="13cbe58d-baa6-441d-a001-ea87835017ff" providerId="ADAL" clId="{70C64228-8B27-4AE6-84FD-764DAC637388}" dt="2022-12-12T14:23:15.010" v="841" actId="478"/>
          <ac:spMkLst>
            <pc:docMk/>
            <pc:sldMk cId="3489708612" sldId="303"/>
            <ac:spMk id="32" creationId="{6792EB7F-9FAC-246A-D3F6-960E6ACF0D58}"/>
          </ac:spMkLst>
        </pc:spChg>
        <pc:spChg chg="mod">
          <ac:chgData name="Steilen, Mathias" userId="13cbe58d-baa6-441d-a001-ea87835017ff" providerId="ADAL" clId="{70C64228-8B27-4AE6-84FD-764DAC637388}" dt="2022-12-09T14:51:10.027" v="122" actId="790"/>
          <ac:spMkLst>
            <pc:docMk/>
            <pc:sldMk cId="3489708612" sldId="303"/>
            <ac:spMk id="49" creationId="{B5FAB51E-FD8A-7120-CE83-A1EDE94B8A33}"/>
          </ac:spMkLst>
        </pc:spChg>
        <pc:spChg chg="mod">
          <ac:chgData name="Steilen, Mathias" userId="13cbe58d-baa6-441d-a001-ea87835017ff" providerId="ADAL" clId="{70C64228-8B27-4AE6-84FD-764DAC637388}" dt="2022-12-09T14:51:10.027" v="122" actId="790"/>
          <ac:spMkLst>
            <pc:docMk/>
            <pc:sldMk cId="3489708612" sldId="303"/>
            <ac:spMk id="88" creationId="{D5A7387A-EE9E-A804-EBEB-8E72CB7BD990}"/>
          </ac:spMkLst>
        </pc:spChg>
        <pc:spChg chg="mod">
          <ac:chgData name="Steilen, Mathias" userId="13cbe58d-baa6-441d-a001-ea87835017ff" providerId="ADAL" clId="{70C64228-8B27-4AE6-84FD-764DAC637388}" dt="2022-12-09T14:51:10.027" v="122" actId="790"/>
          <ac:spMkLst>
            <pc:docMk/>
            <pc:sldMk cId="3489708612" sldId="303"/>
            <ac:spMk id="89" creationId="{0136FB5C-0864-7F8E-4765-45E21D838BA8}"/>
          </ac:spMkLst>
        </pc:spChg>
        <pc:spChg chg="mod">
          <ac:chgData name="Steilen, Mathias" userId="13cbe58d-baa6-441d-a001-ea87835017ff" providerId="ADAL" clId="{70C64228-8B27-4AE6-84FD-764DAC637388}" dt="2022-12-09T14:51:10.027" v="122" actId="790"/>
          <ac:spMkLst>
            <pc:docMk/>
            <pc:sldMk cId="3489708612" sldId="303"/>
            <ac:spMk id="115" creationId="{9EAE7ED5-0E54-3B02-9DAE-38E7F1C4A551}"/>
          </ac:spMkLst>
        </pc:spChg>
        <pc:spChg chg="mod">
          <ac:chgData name="Steilen, Mathias" userId="13cbe58d-baa6-441d-a001-ea87835017ff" providerId="ADAL" clId="{70C64228-8B27-4AE6-84FD-764DAC637388}" dt="2022-12-09T14:51:10.027" v="122" actId="790"/>
          <ac:spMkLst>
            <pc:docMk/>
            <pc:sldMk cId="3489708612" sldId="303"/>
            <ac:spMk id="116" creationId="{4E86AA7D-D934-6DAB-8352-9E8984EFC016}"/>
          </ac:spMkLst>
        </pc:spChg>
        <pc:spChg chg="mod">
          <ac:chgData name="Steilen, Mathias" userId="13cbe58d-baa6-441d-a001-ea87835017ff" providerId="ADAL" clId="{70C64228-8B27-4AE6-84FD-764DAC637388}" dt="2022-12-09T14:51:10.027" v="122" actId="790"/>
          <ac:spMkLst>
            <pc:docMk/>
            <pc:sldMk cId="3489708612" sldId="303"/>
            <ac:spMk id="117" creationId="{C2013894-03F2-AC5E-1C04-24D152FB978A}"/>
          </ac:spMkLst>
        </pc:spChg>
        <pc:spChg chg="mod">
          <ac:chgData name="Steilen, Mathias" userId="13cbe58d-baa6-441d-a001-ea87835017ff" providerId="ADAL" clId="{70C64228-8B27-4AE6-84FD-764DAC637388}" dt="2022-12-09T14:51:10.027" v="122" actId="790"/>
          <ac:spMkLst>
            <pc:docMk/>
            <pc:sldMk cId="3489708612" sldId="303"/>
            <ac:spMk id="118" creationId="{4875F439-2350-1218-6A70-90AA651FE563}"/>
          </ac:spMkLst>
        </pc:spChg>
        <pc:spChg chg="mod">
          <ac:chgData name="Steilen, Mathias" userId="13cbe58d-baa6-441d-a001-ea87835017ff" providerId="ADAL" clId="{70C64228-8B27-4AE6-84FD-764DAC637388}" dt="2022-12-09T14:51:10.027" v="122" actId="790"/>
          <ac:spMkLst>
            <pc:docMk/>
            <pc:sldMk cId="3489708612" sldId="303"/>
            <ac:spMk id="119" creationId="{74C19A60-8EDB-EEFA-9AE0-55088EE144FB}"/>
          </ac:spMkLst>
        </pc:spChg>
        <pc:spChg chg="mod">
          <ac:chgData name="Steilen, Mathias" userId="13cbe58d-baa6-441d-a001-ea87835017ff" providerId="ADAL" clId="{70C64228-8B27-4AE6-84FD-764DAC637388}" dt="2022-12-09T14:51:10.027" v="122" actId="790"/>
          <ac:spMkLst>
            <pc:docMk/>
            <pc:sldMk cId="3489708612" sldId="303"/>
            <ac:spMk id="120" creationId="{BEDB1DB4-A3A3-FEDB-84D3-FC19EB113554}"/>
          </ac:spMkLst>
        </pc:spChg>
        <pc:spChg chg="mod">
          <ac:chgData name="Steilen, Mathias" userId="13cbe58d-baa6-441d-a001-ea87835017ff" providerId="ADAL" clId="{70C64228-8B27-4AE6-84FD-764DAC637388}" dt="2022-12-09T14:51:10.027" v="122" actId="790"/>
          <ac:spMkLst>
            <pc:docMk/>
            <pc:sldMk cId="3489708612" sldId="303"/>
            <ac:spMk id="121" creationId="{67A1FE36-1243-62BB-392D-8928FA52CEB0}"/>
          </ac:spMkLst>
        </pc:spChg>
        <pc:spChg chg="mod">
          <ac:chgData name="Steilen, Mathias" userId="13cbe58d-baa6-441d-a001-ea87835017ff" providerId="ADAL" clId="{70C64228-8B27-4AE6-84FD-764DAC637388}" dt="2022-12-09T14:51:10.027" v="122" actId="790"/>
          <ac:spMkLst>
            <pc:docMk/>
            <pc:sldMk cId="3489708612" sldId="303"/>
            <ac:spMk id="122" creationId="{DD2E1D44-AFCD-D46D-F0BE-BFCEBB50A91C}"/>
          </ac:spMkLst>
        </pc:spChg>
        <pc:spChg chg="mod">
          <ac:chgData name="Steilen, Mathias" userId="13cbe58d-baa6-441d-a001-ea87835017ff" providerId="ADAL" clId="{70C64228-8B27-4AE6-84FD-764DAC637388}" dt="2022-12-09T14:51:10.027" v="122" actId="790"/>
          <ac:spMkLst>
            <pc:docMk/>
            <pc:sldMk cId="3489708612" sldId="303"/>
            <ac:spMk id="123" creationId="{D674652A-2629-E050-ABFE-C5A0758445FF}"/>
          </ac:spMkLst>
        </pc:spChg>
        <pc:spChg chg="mod">
          <ac:chgData name="Steilen, Mathias" userId="13cbe58d-baa6-441d-a001-ea87835017ff" providerId="ADAL" clId="{70C64228-8B27-4AE6-84FD-764DAC637388}" dt="2022-12-09T14:51:10.027" v="122" actId="790"/>
          <ac:spMkLst>
            <pc:docMk/>
            <pc:sldMk cId="3489708612" sldId="303"/>
            <ac:spMk id="124" creationId="{A07F9412-61F5-F212-E5E2-0108E14A48DB}"/>
          </ac:spMkLst>
        </pc:spChg>
        <pc:spChg chg="mod">
          <ac:chgData name="Steilen, Mathias" userId="13cbe58d-baa6-441d-a001-ea87835017ff" providerId="ADAL" clId="{70C64228-8B27-4AE6-84FD-764DAC637388}" dt="2022-12-09T14:51:10.027" v="122" actId="790"/>
          <ac:spMkLst>
            <pc:docMk/>
            <pc:sldMk cId="3489708612" sldId="303"/>
            <ac:spMk id="125" creationId="{F88D0C6E-7FC0-C671-4635-4FE8349872C3}"/>
          </ac:spMkLst>
        </pc:spChg>
        <pc:spChg chg="mod">
          <ac:chgData name="Steilen, Mathias" userId="13cbe58d-baa6-441d-a001-ea87835017ff" providerId="ADAL" clId="{70C64228-8B27-4AE6-84FD-764DAC637388}" dt="2022-12-09T14:51:10.027" v="122" actId="790"/>
          <ac:spMkLst>
            <pc:docMk/>
            <pc:sldMk cId="3489708612" sldId="303"/>
            <ac:spMk id="126" creationId="{89AF5D82-6D47-2B9A-BF81-F105CA40A956}"/>
          </ac:spMkLst>
        </pc:spChg>
      </pc:sldChg>
      <pc:sldChg chg="modSp mod delCm">
        <pc:chgData name="Steilen, Mathias" userId="13cbe58d-baa6-441d-a001-ea87835017ff" providerId="ADAL" clId="{70C64228-8B27-4AE6-84FD-764DAC637388}" dt="2022-12-12T13:05:52.194" v="206"/>
        <pc:sldMkLst>
          <pc:docMk/>
          <pc:sldMk cId="3320962721" sldId="304"/>
        </pc:sldMkLst>
        <pc:spChg chg="mod">
          <ac:chgData name="Steilen, Mathias" userId="13cbe58d-baa6-441d-a001-ea87835017ff" providerId="ADAL" clId="{70C64228-8B27-4AE6-84FD-764DAC637388}" dt="2022-12-09T11:07:11.545" v="80" actId="207"/>
          <ac:spMkLst>
            <pc:docMk/>
            <pc:sldMk cId="3320962721" sldId="304"/>
            <ac:spMk id="23" creationId="{73DA9CFF-83EE-71D8-2052-38F729C49932}"/>
          </ac:spMkLst>
        </pc:spChg>
      </pc:sldChg>
      <pc:sldChg chg="modSp mod addCm delCm">
        <pc:chgData name="Steilen, Mathias" userId="13cbe58d-baa6-441d-a001-ea87835017ff" providerId="ADAL" clId="{70C64228-8B27-4AE6-84FD-764DAC637388}" dt="2022-12-13T14:23:11.521" v="4478"/>
        <pc:sldMkLst>
          <pc:docMk/>
          <pc:sldMk cId="3766274582" sldId="305"/>
        </pc:sldMkLst>
        <pc:spChg chg="mod">
          <ac:chgData name="Steilen, Mathias" userId="13cbe58d-baa6-441d-a001-ea87835017ff" providerId="ADAL" clId="{70C64228-8B27-4AE6-84FD-764DAC637388}" dt="2022-12-10T17:47:33.156" v="197" actId="1036"/>
          <ac:spMkLst>
            <pc:docMk/>
            <pc:sldMk cId="3766274582" sldId="305"/>
            <ac:spMk id="4" creationId="{1BA25DB5-BF4B-C932-EF5C-F57FF206EC07}"/>
          </ac:spMkLst>
        </pc:spChg>
        <pc:spChg chg="mod">
          <ac:chgData name="Steilen, Mathias" userId="13cbe58d-baa6-441d-a001-ea87835017ff" providerId="ADAL" clId="{70C64228-8B27-4AE6-84FD-764DAC637388}" dt="2022-12-12T13:51:57.119" v="720" actId="20577"/>
          <ac:spMkLst>
            <pc:docMk/>
            <pc:sldMk cId="3766274582" sldId="305"/>
            <ac:spMk id="7" creationId="{C57A8B06-5BCF-6030-D114-B8A0C3687B63}"/>
          </ac:spMkLst>
        </pc:spChg>
      </pc:sldChg>
      <pc:sldChg chg="modSp mod">
        <pc:chgData name="Steilen, Mathias" userId="13cbe58d-baa6-441d-a001-ea87835017ff" providerId="ADAL" clId="{70C64228-8B27-4AE6-84FD-764DAC637388}" dt="2022-12-12T13:08:48.589" v="230" actId="790"/>
        <pc:sldMkLst>
          <pc:docMk/>
          <pc:sldMk cId="3318901234" sldId="306"/>
        </pc:sldMkLst>
        <pc:spChg chg="mod">
          <ac:chgData name="Steilen, Mathias" userId="13cbe58d-baa6-441d-a001-ea87835017ff" providerId="ADAL" clId="{70C64228-8B27-4AE6-84FD-764DAC637388}" dt="2022-12-12T13:08:48.589" v="230" actId="790"/>
          <ac:spMkLst>
            <pc:docMk/>
            <pc:sldMk cId="3318901234" sldId="306"/>
            <ac:spMk id="2" creationId="{E03C60D5-CFD2-C5AA-8B81-9443F6F2E013}"/>
          </ac:spMkLst>
        </pc:spChg>
        <pc:spChg chg="mod">
          <ac:chgData name="Steilen, Mathias" userId="13cbe58d-baa6-441d-a001-ea87835017ff" providerId="ADAL" clId="{70C64228-8B27-4AE6-84FD-764DAC637388}" dt="2022-12-12T13:08:48.589" v="230" actId="790"/>
          <ac:spMkLst>
            <pc:docMk/>
            <pc:sldMk cId="3318901234" sldId="306"/>
            <ac:spMk id="4" creationId="{A00C2760-CEB2-E046-FD6F-7F70B76E9431}"/>
          </ac:spMkLst>
        </pc:spChg>
        <pc:spChg chg="mod">
          <ac:chgData name="Steilen, Mathias" userId="13cbe58d-baa6-441d-a001-ea87835017ff" providerId="ADAL" clId="{70C64228-8B27-4AE6-84FD-764DAC637388}" dt="2022-12-12T13:08:48.589" v="230" actId="790"/>
          <ac:spMkLst>
            <pc:docMk/>
            <pc:sldMk cId="3318901234" sldId="306"/>
            <ac:spMk id="32" creationId="{DCECD0CB-C55A-3C7E-67B9-BAA2D2E6E4B7}"/>
          </ac:spMkLst>
        </pc:spChg>
        <pc:spChg chg="mod">
          <ac:chgData name="Steilen, Mathias" userId="13cbe58d-baa6-441d-a001-ea87835017ff" providerId="ADAL" clId="{70C64228-8B27-4AE6-84FD-764DAC637388}" dt="2022-12-12T13:08:48.589" v="230" actId="790"/>
          <ac:spMkLst>
            <pc:docMk/>
            <pc:sldMk cId="3318901234" sldId="306"/>
            <ac:spMk id="33" creationId="{A3778C4A-DDA5-8906-3427-C74F45ACD8EB}"/>
          </ac:spMkLst>
        </pc:spChg>
        <pc:spChg chg="mod">
          <ac:chgData name="Steilen, Mathias" userId="13cbe58d-baa6-441d-a001-ea87835017ff" providerId="ADAL" clId="{70C64228-8B27-4AE6-84FD-764DAC637388}" dt="2022-12-12T13:08:48.589" v="230" actId="790"/>
          <ac:spMkLst>
            <pc:docMk/>
            <pc:sldMk cId="3318901234" sldId="306"/>
            <ac:spMk id="34" creationId="{42CFDCF3-54E5-E4F5-4BD9-B1B9AD286F32}"/>
          </ac:spMkLst>
        </pc:spChg>
        <pc:spChg chg="mod">
          <ac:chgData name="Steilen, Mathias" userId="13cbe58d-baa6-441d-a001-ea87835017ff" providerId="ADAL" clId="{70C64228-8B27-4AE6-84FD-764DAC637388}" dt="2022-12-12T13:08:48.589" v="230" actId="790"/>
          <ac:spMkLst>
            <pc:docMk/>
            <pc:sldMk cId="3318901234" sldId="306"/>
            <ac:spMk id="35" creationId="{FBC8044B-0BAD-9910-FA90-E6219B33707F}"/>
          </ac:spMkLst>
        </pc:spChg>
        <pc:spChg chg="mod">
          <ac:chgData name="Steilen, Mathias" userId="13cbe58d-baa6-441d-a001-ea87835017ff" providerId="ADAL" clId="{70C64228-8B27-4AE6-84FD-764DAC637388}" dt="2022-12-12T13:08:48.589" v="230" actId="790"/>
          <ac:spMkLst>
            <pc:docMk/>
            <pc:sldMk cId="3318901234" sldId="306"/>
            <ac:spMk id="36" creationId="{87E71C5F-FABC-E820-8C3C-8A18EDDB387F}"/>
          </ac:spMkLst>
        </pc:spChg>
        <pc:spChg chg="mod">
          <ac:chgData name="Steilen, Mathias" userId="13cbe58d-baa6-441d-a001-ea87835017ff" providerId="ADAL" clId="{70C64228-8B27-4AE6-84FD-764DAC637388}" dt="2022-12-12T13:08:48.589" v="230" actId="790"/>
          <ac:spMkLst>
            <pc:docMk/>
            <pc:sldMk cId="3318901234" sldId="306"/>
            <ac:spMk id="37" creationId="{DA4D6CAF-F7CB-FD05-B6BA-2C1AEBDCF5D8}"/>
          </ac:spMkLst>
        </pc:spChg>
        <pc:spChg chg="mod">
          <ac:chgData name="Steilen, Mathias" userId="13cbe58d-baa6-441d-a001-ea87835017ff" providerId="ADAL" clId="{70C64228-8B27-4AE6-84FD-764DAC637388}" dt="2022-12-12T13:08:48.589" v="230" actId="790"/>
          <ac:spMkLst>
            <pc:docMk/>
            <pc:sldMk cId="3318901234" sldId="306"/>
            <ac:spMk id="38" creationId="{A17E79BF-A850-78D2-0F39-41F463331147}"/>
          </ac:spMkLst>
        </pc:spChg>
        <pc:spChg chg="mod">
          <ac:chgData name="Steilen, Mathias" userId="13cbe58d-baa6-441d-a001-ea87835017ff" providerId="ADAL" clId="{70C64228-8B27-4AE6-84FD-764DAC637388}" dt="2022-12-12T13:08:48.589" v="230" actId="790"/>
          <ac:spMkLst>
            <pc:docMk/>
            <pc:sldMk cId="3318901234" sldId="306"/>
            <ac:spMk id="39" creationId="{32021A01-DE0A-9A58-30E2-9AC594EA2BE3}"/>
          </ac:spMkLst>
        </pc:spChg>
        <pc:spChg chg="mod">
          <ac:chgData name="Steilen, Mathias" userId="13cbe58d-baa6-441d-a001-ea87835017ff" providerId="ADAL" clId="{70C64228-8B27-4AE6-84FD-764DAC637388}" dt="2022-12-12T13:08:48.589" v="230" actId="790"/>
          <ac:spMkLst>
            <pc:docMk/>
            <pc:sldMk cId="3318901234" sldId="306"/>
            <ac:spMk id="40" creationId="{DB65FF73-E105-2FAF-9DBF-99492863940B}"/>
          </ac:spMkLst>
        </pc:spChg>
        <pc:spChg chg="mod">
          <ac:chgData name="Steilen, Mathias" userId="13cbe58d-baa6-441d-a001-ea87835017ff" providerId="ADAL" clId="{70C64228-8B27-4AE6-84FD-764DAC637388}" dt="2022-12-12T13:08:48.589" v="230" actId="790"/>
          <ac:spMkLst>
            <pc:docMk/>
            <pc:sldMk cId="3318901234" sldId="306"/>
            <ac:spMk id="41" creationId="{3095CA89-24B8-AFC0-82CA-EA3BF539969D}"/>
          </ac:spMkLst>
        </pc:spChg>
        <pc:spChg chg="mod">
          <ac:chgData name="Steilen, Mathias" userId="13cbe58d-baa6-441d-a001-ea87835017ff" providerId="ADAL" clId="{70C64228-8B27-4AE6-84FD-764DAC637388}" dt="2022-12-12T13:08:48.589" v="230" actId="790"/>
          <ac:spMkLst>
            <pc:docMk/>
            <pc:sldMk cId="3318901234" sldId="306"/>
            <ac:spMk id="42" creationId="{6F4A1BF0-C864-C2F0-12A0-5C226C3FC4D2}"/>
          </ac:spMkLst>
        </pc:spChg>
        <pc:spChg chg="mod">
          <ac:chgData name="Steilen, Mathias" userId="13cbe58d-baa6-441d-a001-ea87835017ff" providerId="ADAL" clId="{70C64228-8B27-4AE6-84FD-764DAC637388}" dt="2022-12-12T13:08:48.589" v="230" actId="790"/>
          <ac:spMkLst>
            <pc:docMk/>
            <pc:sldMk cId="3318901234" sldId="306"/>
            <ac:spMk id="43" creationId="{99837260-9676-A7DB-E236-989B28EEB60A}"/>
          </ac:spMkLst>
        </pc:spChg>
        <pc:spChg chg="mod">
          <ac:chgData name="Steilen, Mathias" userId="13cbe58d-baa6-441d-a001-ea87835017ff" providerId="ADAL" clId="{70C64228-8B27-4AE6-84FD-764DAC637388}" dt="2022-12-12T13:08:48.589" v="230" actId="790"/>
          <ac:spMkLst>
            <pc:docMk/>
            <pc:sldMk cId="3318901234" sldId="306"/>
            <ac:spMk id="45" creationId="{2891B437-1599-2F82-A178-4BDF159B2D53}"/>
          </ac:spMkLst>
        </pc:spChg>
        <pc:spChg chg="mod">
          <ac:chgData name="Steilen, Mathias" userId="13cbe58d-baa6-441d-a001-ea87835017ff" providerId="ADAL" clId="{70C64228-8B27-4AE6-84FD-764DAC637388}" dt="2022-12-12T13:08:48.589" v="230" actId="790"/>
          <ac:spMkLst>
            <pc:docMk/>
            <pc:sldMk cId="3318901234" sldId="306"/>
            <ac:spMk id="46" creationId="{BD8315C1-97E9-F8E2-AD5A-B5FBFDA9A96F}"/>
          </ac:spMkLst>
        </pc:spChg>
        <pc:spChg chg="mod">
          <ac:chgData name="Steilen, Mathias" userId="13cbe58d-baa6-441d-a001-ea87835017ff" providerId="ADAL" clId="{70C64228-8B27-4AE6-84FD-764DAC637388}" dt="2022-12-12T13:08:48.589" v="230" actId="790"/>
          <ac:spMkLst>
            <pc:docMk/>
            <pc:sldMk cId="3318901234" sldId="306"/>
            <ac:spMk id="47" creationId="{0C41E822-6132-3A17-7D9F-669D2FA6F165}"/>
          </ac:spMkLst>
        </pc:spChg>
        <pc:spChg chg="mod">
          <ac:chgData name="Steilen, Mathias" userId="13cbe58d-baa6-441d-a001-ea87835017ff" providerId="ADAL" clId="{70C64228-8B27-4AE6-84FD-764DAC637388}" dt="2022-12-12T13:08:48.589" v="230" actId="790"/>
          <ac:spMkLst>
            <pc:docMk/>
            <pc:sldMk cId="3318901234" sldId="306"/>
            <ac:spMk id="48" creationId="{3A54DCF4-4C25-7791-B3EE-73241556035B}"/>
          </ac:spMkLst>
        </pc:spChg>
        <pc:spChg chg="mod">
          <ac:chgData name="Steilen, Mathias" userId="13cbe58d-baa6-441d-a001-ea87835017ff" providerId="ADAL" clId="{70C64228-8B27-4AE6-84FD-764DAC637388}" dt="2022-12-12T13:08:48.589" v="230" actId="790"/>
          <ac:spMkLst>
            <pc:docMk/>
            <pc:sldMk cId="3318901234" sldId="306"/>
            <ac:spMk id="49" creationId="{776EFA82-F0F8-D4AF-5EDA-06E5F8C58F58}"/>
          </ac:spMkLst>
        </pc:spChg>
        <pc:spChg chg="mod">
          <ac:chgData name="Steilen, Mathias" userId="13cbe58d-baa6-441d-a001-ea87835017ff" providerId="ADAL" clId="{70C64228-8B27-4AE6-84FD-764DAC637388}" dt="2022-12-12T13:08:48.589" v="230" actId="790"/>
          <ac:spMkLst>
            <pc:docMk/>
            <pc:sldMk cId="3318901234" sldId="306"/>
            <ac:spMk id="50" creationId="{349C43A4-5176-74BE-4CC7-B863278D2936}"/>
          </ac:spMkLst>
        </pc:spChg>
        <pc:spChg chg="mod">
          <ac:chgData name="Steilen, Mathias" userId="13cbe58d-baa6-441d-a001-ea87835017ff" providerId="ADAL" clId="{70C64228-8B27-4AE6-84FD-764DAC637388}" dt="2022-12-12T13:08:48.589" v="230" actId="790"/>
          <ac:spMkLst>
            <pc:docMk/>
            <pc:sldMk cId="3318901234" sldId="306"/>
            <ac:spMk id="57" creationId="{DAF265E4-C3EF-D545-50DC-15357A9CBE05}"/>
          </ac:spMkLst>
        </pc:spChg>
        <pc:spChg chg="mod">
          <ac:chgData name="Steilen, Mathias" userId="13cbe58d-baa6-441d-a001-ea87835017ff" providerId="ADAL" clId="{70C64228-8B27-4AE6-84FD-764DAC637388}" dt="2022-12-12T13:08:48.589" v="230" actId="790"/>
          <ac:spMkLst>
            <pc:docMk/>
            <pc:sldMk cId="3318901234" sldId="306"/>
            <ac:spMk id="58" creationId="{547E6307-8654-EC09-7DA0-549076563293}"/>
          </ac:spMkLst>
        </pc:spChg>
        <pc:spChg chg="mod">
          <ac:chgData name="Steilen, Mathias" userId="13cbe58d-baa6-441d-a001-ea87835017ff" providerId="ADAL" clId="{70C64228-8B27-4AE6-84FD-764DAC637388}" dt="2022-12-12T13:08:48.589" v="230" actId="790"/>
          <ac:spMkLst>
            <pc:docMk/>
            <pc:sldMk cId="3318901234" sldId="306"/>
            <ac:spMk id="59" creationId="{3F701850-FB85-47DF-A42B-1FF6A0390FB0}"/>
          </ac:spMkLst>
        </pc:spChg>
        <pc:spChg chg="mod">
          <ac:chgData name="Steilen, Mathias" userId="13cbe58d-baa6-441d-a001-ea87835017ff" providerId="ADAL" clId="{70C64228-8B27-4AE6-84FD-764DAC637388}" dt="2022-12-12T13:08:48.589" v="230" actId="790"/>
          <ac:spMkLst>
            <pc:docMk/>
            <pc:sldMk cId="3318901234" sldId="306"/>
            <ac:spMk id="60" creationId="{90980FC2-3C0A-8FC1-7D3E-BE177A2C294F}"/>
          </ac:spMkLst>
        </pc:spChg>
        <pc:spChg chg="mod">
          <ac:chgData name="Steilen, Mathias" userId="13cbe58d-baa6-441d-a001-ea87835017ff" providerId="ADAL" clId="{70C64228-8B27-4AE6-84FD-764DAC637388}" dt="2022-12-12T13:08:48.589" v="230" actId="790"/>
          <ac:spMkLst>
            <pc:docMk/>
            <pc:sldMk cId="3318901234" sldId="306"/>
            <ac:spMk id="61" creationId="{AE0C5C0E-CE92-D54E-9FDC-C0A5505FEFAE}"/>
          </ac:spMkLst>
        </pc:spChg>
        <pc:spChg chg="mod">
          <ac:chgData name="Steilen, Mathias" userId="13cbe58d-baa6-441d-a001-ea87835017ff" providerId="ADAL" clId="{70C64228-8B27-4AE6-84FD-764DAC637388}" dt="2022-12-12T13:08:48.589" v="230" actId="790"/>
          <ac:spMkLst>
            <pc:docMk/>
            <pc:sldMk cId="3318901234" sldId="306"/>
            <ac:spMk id="62" creationId="{901D13E3-2947-8024-4471-8FED78EEDA66}"/>
          </ac:spMkLst>
        </pc:spChg>
        <pc:spChg chg="mod">
          <ac:chgData name="Steilen, Mathias" userId="13cbe58d-baa6-441d-a001-ea87835017ff" providerId="ADAL" clId="{70C64228-8B27-4AE6-84FD-764DAC637388}" dt="2022-12-12T13:08:48.589" v="230" actId="790"/>
          <ac:spMkLst>
            <pc:docMk/>
            <pc:sldMk cId="3318901234" sldId="306"/>
            <ac:spMk id="63" creationId="{F70CABCD-4454-3458-2CB7-1C0079DAC09C}"/>
          </ac:spMkLst>
        </pc:spChg>
        <pc:spChg chg="mod">
          <ac:chgData name="Steilen, Mathias" userId="13cbe58d-baa6-441d-a001-ea87835017ff" providerId="ADAL" clId="{70C64228-8B27-4AE6-84FD-764DAC637388}" dt="2022-12-12T13:08:48.589" v="230" actId="790"/>
          <ac:spMkLst>
            <pc:docMk/>
            <pc:sldMk cId="3318901234" sldId="306"/>
            <ac:spMk id="64" creationId="{D9A23C02-ECCE-F424-4FA2-10A3ACCD78F4}"/>
          </ac:spMkLst>
        </pc:spChg>
        <pc:spChg chg="mod">
          <ac:chgData name="Steilen, Mathias" userId="13cbe58d-baa6-441d-a001-ea87835017ff" providerId="ADAL" clId="{70C64228-8B27-4AE6-84FD-764DAC637388}" dt="2022-12-12T13:08:48.589" v="230" actId="790"/>
          <ac:spMkLst>
            <pc:docMk/>
            <pc:sldMk cId="3318901234" sldId="306"/>
            <ac:spMk id="65" creationId="{CF30A4D8-D798-2C76-5B2E-DAC117BB4649}"/>
          </ac:spMkLst>
        </pc:spChg>
        <pc:spChg chg="mod">
          <ac:chgData name="Steilen, Mathias" userId="13cbe58d-baa6-441d-a001-ea87835017ff" providerId="ADAL" clId="{70C64228-8B27-4AE6-84FD-764DAC637388}" dt="2022-12-12T13:08:48.589" v="230" actId="790"/>
          <ac:spMkLst>
            <pc:docMk/>
            <pc:sldMk cId="3318901234" sldId="306"/>
            <ac:spMk id="66" creationId="{ECB72640-D823-6505-ED2B-967DDD6E7FBC}"/>
          </ac:spMkLst>
        </pc:spChg>
        <pc:spChg chg="mod">
          <ac:chgData name="Steilen, Mathias" userId="13cbe58d-baa6-441d-a001-ea87835017ff" providerId="ADAL" clId="{70C64228-8B27-4AE6-84FD-764DAC637388}" dt="2022-12-12T13:08:48.589" v="230" actId="790"/>
          <ac:spMkLst>
            <pc:docMk/>
            <pc:sldMk cId="3318901234" sldId="306"/>
            <ac:spMk id="67" creationId="{1D7ED57F-08AB-CEEA-AEF3-EA89F0E5E237}"/>
          </ac:spMkLst>
        </pc:spChg>
        <pc:spChg chg="mod">
          <ac:chgData name="Steilen, Mathias" userId="13cbe58d-baa6-441d-a001-ea87835017ff" providerId="ADAL" clId="{70C64228-8B27-4AE6-84FD-764DAC637388}" dt="2022-12-12T13:08:48.589" v="230" actId="790"/>
          <ac:spMkLst>
            <pc:docMk/>
            <pc:sldMk cId="3318901234" sldId="306"/>
            <ac:spMk id="68" creationId="{91642550-88B1-4CD7-A7B4-9F2BF6361E78}"/>
          </ac:spMkLst>
        </pc:spChg>
      </pc:sldChg>
      <pc:sldChg chg="modSp mod addCm modCm">
        <pc:chgData name="Steilen, Mathias" userId="13cbe58d-baa6-441d-a001-ea87835017ff" providerId="ADAL" clId="{70C64228-8B27-4AE6-84FD-764DAC637388}" dt="2022-12-12T16:00:50.038" v="4091" actId="20577"/>
        <pc:sldMkLst>
          <pc:docMk/>
          <pc:sldMk cId="2820946267" sldId="308"/>
        </pc:sldMkLst>
        <pc:spChg chg="mod">
          <ac:chgData name="Steilen, Mathias" userId="13cbe58d-baa6-441d-a001-ea87835017ff" providerId="ADAL" clId="{70C64228-8B27-4AE6-84FD-764DAC637388}" dt="2022-12-12T13:09:14.128" v="246" actId="790"/>
          <ac:spMkLst>
            <pc:docMk/>
            <pc:sldMk cId="2820946267" sldId="308"/>
            <ac:spMk id="2" creationId="{5E58FF66-1500-1A1D-9325-DCCF3B691A63}"/>
          </ac:spMkLst>
        </pc:spChg>
        <pc:spChg chg="mod">
          <ac:chgData name="Steilen, Mathias" userId="13cbe58d-baa6-441d-a001-ea87835017ff" providerId="ADAL" clId="{70C64228-8B27-4AE6-84FD-764DAC637388}" dt="2022-12-12T16:00:38.312" v="4079" actId="692"/>
          <ac:spMkLst>
            <pc:docMk/>
            <pc:sldMk cId="2820946267" sldId="308"/>
            <ac:spMk id="3" creationId="{4BC20B68-851B-C0DC-A4F6-A7C8E700078F}"/>
          </ac:spMkLst>
        </pc:spChg>
        <pc:spChg chg="mod">
          <ac:chgData name="Steilen, Mathias" userId="13cbe58d-baa6-441d-a001-ea87835017ff" providerId="ADAL" clId="{70C64228-8B27-4AE6-84FD-764DAC637388}" dt="2022-12-12T16:00:50.038" v="4091" actId="20577"/>
          <ac:spMkLst>
            <pc:docMk/>
            <pc:sldMk cId="2820946267" sldId="308"/>
            <ac:spMk id="4" creationId="{C20512F3-1F39-17B2-0F2B-132DD8673BBC}"/>
          </ac:spMkLst>
        </pc:spChg>
        <pc:spChg chg="mod">
          <ac:chgData name="Steilen, Mathias" userId="13cbe58d-baa6-441d-a001-ea87835017ff" providerId="ADAL" clId="{70C64228-8B27-4AE6-84FD-764DAC637388}" dt="2022-12-12T13:09:14.128" v="246" actId="790"/>
          <ac:spMkLst>
            <pc:docMk/>
            <pc:sldMk cId="2820946267" sldId="308"/>
            <ac:spMk id="5" creationId="{23D5D37E-12F7-2981-10F5-88AD1499B83D}"/>
          </ac:spMkLst>
        </pc:spChg>
        <pc:spChg chg="mod">
          <ac:chgData name="Steilen, Mathias" userId="13cbe58d-baa6-441d-a001-ea87835017ff" providerId="ADAL" clId="{70C64228-8B27-4AE6-84FD-764DAC637388}" dt="2022-12-12T13:09:55.890" v="251" actId="113"/>
          <ac:spMkLst>
            <pc:docMk/>
            <pc:sldMk cId="2820946267" sldId="308"/>
            <ac:spMk id="6" creationId="{9116F303-0C36-5DE6-65AC-1D109EAFBE82}"/>
          </ac:spMkLst>
        </pc:spChg>
        <pc:spChg chg="mod">
          <ac:chgData name="Steilen, Mathias" userId="13cbe58d-baa6-441d-a001-ea87835017ff" providerId="ADAL" clId="{70C64228-8B27-4AE6-84FD-764DAC637388}" dt="2022-12-12T13:09:14.128" v="246" actId="790"/>
          <ac:spMkLst>
            <pc:docMk/>
            <pc:sldMk cId="2820946267" sldId="308"/>
            <ac:spMk id="33" creationId="{549A1E0A-67F3-152A-3C00-B945F63D6DE0}"/>
          </ac:spMkLst>
        </pc:spChg>
        <pc:spChg chg="mod">
          <ac:chgData name="Steilen, Mathias" userId="13cbe58d-baa6-441d-a001-ea87835017ff" providerId="ADAL" clId="{70C64228-8B27-4AE6-84FD-764DAC637388}" dt="2022-12-12T13:09:14.128" v="246" actId="790"/>
          <ac:spMkLst>
            <pc:docMk/>
            <pc:sldMk cId="2820946267" sldId="308"/>
            <ac:spMk id="34" creationId="{4A6A9C98-6993-3AD7-295A-B7B3FCA7F265}"/>
          </ac:spMkLst>
        </pc:spChg>
        <pc:spChg chg="mod">
          <ac:chgData name="Steilen, Mathias" userId="13cbe58d-baa6-441d-a001-ea87835017ff" providerId="ADAL" clId="{70C64228-8B27-4AE6-84FD-764DAC637388}" dt="2022-12-12T13:09:14.128" v="246" actId="790"/>
          <ac:spMkLst>
            <pc:docMk/>
            <pc:sldMk cId="2820946267" sldId="308"/>
            <ac:spMk id="35" creationId="{574C65AC-F73B-F163-174E-ACB56D456CDA}"/>
          </ac:spMkLst>
        </pc:spChg>
        <pc:spChg chg="mod">
          <ac:chgData name="Steilen, Mathias" userId="13cbe58d-baa6-441d-a001-ea87835017ff" providerId="ADAL" clId="{70C64228-8B27-4AE6-84FD-764DAC637388}" dt="2022-12-12T13:09:14.128" v="246" actId="790"/>
          <ac:spMkLst>
            <pc:docMk/>
            <pc:sldMk cId="2820946267" sldId="308"/>
            <ac:spMk id="36" creationId="{9C12BF41-A8A5-58EF-4C99-1F0C3F913C47}"/>
          </ac:spMkLst>
        </pc:spChg>
        <pc:spChg chg="mod">
          <ac:chgData name="Steilen, Mathias" userId="13cbe58d-baa6-441d-a001-ea87835017ff" providerId="ADAL" clId="{70C64228-8B27-4AE6-84FD-764DAC637388}" dt="2022-12-12T13:09:14.128" v="246" actId="790"/>
          <ac:spMkLst>
            <pc:docMk/>
            <pc:sldMk cId="2820946267" sldId="308"/>
            <ac:spMk id="37" creationId="{8584596A-6D85-D491-E9AE-3C5207718496}"/>
          </ac:spMkLst>
        </pc:spChg>
        <pc:spChg chg="mod">
          <ac:chgData name="Steilen, Mathias" userId="13cbe58d-baa6-441d-a001-ea87835017ff" providerId="ADAL" clId="{70C64228-8B27-4AE6-84FD-764DAC637388}" dt="2022-12-12T13:09:14.128" v="246" actId="790"/>
          <ac:spMkLst>
            <pc:docMk/>
            <pc:sldMk cId="2820946267" sldId="308"/>
            <ac:spMk id="38" creationId="{6A721394-170C-FB1B-CB83-D87A8A1E0792}"/>
          </ac:spMkLst>
        </pc:spChg>
        <pc:spChg chg="mod">
          <ac:chgData name="Steilen, Mathias" userId="13cbe58d-baa6-441d-a001-ea87835017ff" providerId="ADAL" clId="{70C64228-8B27-4AE6-84FD-764DAC637388}" dt="2022-12-12T13:09:14.128" v="246" actId="790"/>
          <ac:spMkLst>
            <pc:docMk/>
            <pc:sldMk cId="2820946267" sldId="308"/>
            <ac:spMk id="39" creationId="{D65AA921-FC7A-7FB8-A1D0-6928F86C5FE9}"/>
          </ac:spMkLst>
        </pc:spChg>
        <pc:spChg chg="mod">
          <ac:chgData name="Steilen, Mathias" userId="13cbe58d-baa6-441d-a001-ea87835017ff" providerId="ADAL" clId="{70C64228-8B27-4AE6-84FD-764DAC637388}" dt="2022-12-12T13:09:14.128" v="246" actId="790"/>
          <ac:spMkLst>
            <pc:docMk/>
            <pc:sldMk cId="2820946267" sldId="308"/>
            <ac:spMk id="40" creationId="{10E49EB2-823B-A298-CA91-D40BD745BDDC}"/>
          </ac:spMkLst>
        </pc:spChg>
        <pc:spChg chg="mod">
          <ac:chgData name="Steilen, Mathias" userId="13cbe58d-baa6-441d-a001-ea87835017ff" providerId="ADAL" clId="{70C64228-8B27-4AE6-84FD-764DAC637388}" dt="2022-12-12T13:09:14.128" v="246" actId="790"/>
          <ac:spMkLst>
            <pc:docMk/>
            <pc:sldMk cId="2820946267" sldId="308"/>
            <ac:spMk id="41" creationId="{6E28949A-A13F-82AE-107B-4E1C3CEC10E3}"/>
          </ac:spMkLst>
        </pc:spChg>
        <pc:spChg chg="mod">
          <ac:chgData name="Steilen, Mathias" userId="13cbe58d-baa6-441d-a001-ea87835017ff" providerId="ADAL" clId="{70C64228-8B27-4AE6-84FD-764DAC637388}" dt="2022-12-12T13:09:14.128" v="246" actId="790"/>
          <ac:spMkLst>
            <pc:docMk/>
            <pc:sldMk cId="2820946267" sldId="308"/>
            <ac:spMk id="42" creationId="{2E62749C-069B-0242-B158-0791117B14AF}"/>
          </ac:spMkLst>
        </pc:spChg>
        <pc:spChg chg="mod">
          <ac:chgData name="Steilen, Mathias" userId="13cbe58d-baa6-441d-a001-ea87835017ff" providerId="ADAL" clId="{70C64228-8B27-4AE6-84FD-764DAC637388}" dt="2022-12-12T13:09:14.128" v="246" actId="790"/>
          <ac:spMkLst>
            <pc:docMk/>
            <pc:sldMk cId="2820946267" sldId="308"/>
            <ac:spMk id="43" creationId="{61133EEC-7ABF-39BC-7DF5-8CFF7BD90273}"/>
          </ac:spMkLst>
        </pc:spChg>
        <pc:spChg chg="mod">
          <ac:chgData name="Steilen, Mathias" userId="13cbe58d-baa6-441d-a001-ea87835017ff" providerId="ADAL" clId="{70C64228-8B27-4AE6-84FD-764DAC637388}" dt="2022-12-12T13:09:14.128" v="246" actId="790"/>
          <ac:spMkLst>
            <pc:docMk/>
            <pc:sldMk cId="2820946267" sldId="308"/>
            <ac:spMk id="44" creationId="{98FBDB1F-FF09-EDCA-CF02-75966DDB1D4E}"/>
          </ac:spMkLst>
        </pc:spChg>
      </pc:sldChg>
      <pc:sldChg chg="addSp delSp modSp mod addCm delCm modCm">
        <pc:chgData name="Steilen, Mathias" userId="13cbe58d-baa6-441d-a001-ea87835017ff" providerId="ADAL" clId="{70C64228-8B27-4AE6-84FD-764DAC637388}" dt="2022-12-12T13:38:04.854" v="362"/>
        <pc:sldMkLst>
          <pc:docMk/>
          <pc:sldMk cId="3032514132" sldId="310"/>
        </pc:sldMkLst>
        <pc:spChg chg="mod">
          <ac:chgData name="Steilen, Mathias" userId="13cbe58d-baa6-441d-a001-ea87835017ff" providerId="ADAL" clId="{70C64228-8B27-4AE6-84FD-764DAC637388}" dt="2022-12-12T13:30:59.140" v="338" actId="1035"/>
          <ac:spMkLst>
            <pc:docMk/>
            <pc:sldMk cId="3032514132" sldId="310"/>
            <ac:spMk id="6" creationId="{C9D70B2A-5089-FA75-E3B3-9BFF64E1720D}"/>
          </ac:spMkLst>
        </pc:spChg>
        <pc:spChg chg="mod">
          <ac:chgData name="Steilen, Mathias" userId="13cbe58d-baa6-441d-a001-ea87835017ff" providerId="ADAL" clId="{70C64228-8B27-4AE6-84FD-764DAC637388}" dt="2022-12-12T13:30:59.140" v="338" actId="1035"/>
          <ac:spMkLst>
            <pc:docMk/>
            <pc:sldMk cId="3032514132" sldId="310"/>
            <ac:spMk id="8" creationId="{88621DF4-5422-AE57-9293-0759F99961BF}"/>
          </ac:spMkLst>
        </pc:spChg>
        <pc:picChg chg="add del mod">
          <ac:chgData name="Steilen, Mathias" userId="13cbe58d-baa6-441d-a001-ea87835017ff" providerId="ADAL" clId="{70C64228-8B27-4AE6-84FD-764DAC637388}" dt="2022-12-12T13:25:15.319" v="296" actId="478"/>
          <ac:picMkLst>
            <pc:docMk/>
            <pc:sldMk cId="3032514132" sldId="310"/>
            <ac:picMk id="4" creationId="{E5BBFF81-5F24-CF4B-A7B0-652A2C232922}"/>
          </ac:picMkLst>
        </pc:picChg>
        <pc:picChg chg="del">
          <ac:chgData name="Steilen, Mathias" userId="13cbe58d-baa6-441d-a001-ea87835017ff" providerId="ADAL" clId="{70C64228-8B27-4AE6-84FD-764DAC637388}" dt="2022-12-12T13:25:08.509" v="290" actId="478"/>
          <ac:picMkLst>
            <pc:docMk/>
            <pc:sldMk cId="3032514132" sldId="310"/>
            <ac:picMk id="9" creationId="{5326BC51-0C63-9B65-8B60-FE71A397FE6E}"/>
          </ac:picMkLst>
        </pc:picChg>
        <pc:picChg chg="add mod">
          <ac:chgData name="Steilen, Mathias" userId="13cbe58d-baa6-441d-a001-ea87835017ff" providerId="ADAL" clId="{70C64228-8B27-4AE6-84FD-764DAC637388}" dt="2022-12-12T13:34:33.937" v="345" actId="554"/>
          <ac:picMkLst>
            <pc:docMk/>
            <pc:sldMk cId="3032514132" sldId="310"/>
            <ac:picMk id="10" creationId="{50A07295-33CF-EE74-8F47-C8A76B1AE054}"/>
          </ac:picMkLst>
        </pc:picChg>
        <pc:picChg chg="add del mod">
          <ac:chgData name="Steilen, Mathias" userId="13cbe58d-baa6-441d-a001-ea87835017ff" providerId="ADAL" clId="{70C64228-8B27-4AE6-84FD-764DAC637388}" dt="2022-12-12T13:34:13.020" v="339" actId="478"/>
          <ac:picMkLst>
            <pc:docMk/>
            <pc:sldMk cId="3032514132" sldId="310"/>
            <ac:picMk id="13" creationId="{1D2FE8B5-8FC7-A960-6587-6F13BE33CAF8}"/>
          </ac:picMkLst>
        </pc:picChg>
        <pc:picChg chg="del">
          <ac:chgData name="Steilen, Mathias" userId="13cbe58d-baa6-441d-a001-ea87835017ff" providerId="ADAL" clId="{70C64228-8B27-4AE6-84FD-764DAC637388}" dt="2022-12-12T13:30:30.364" v="308" actId="478"/>
          <ac:picMkLst>
            <pc:docMk/>
            <pc:sldMk cId="3032514132" sldId="310"/>
            <ac:picMk id="14" creationId="{FADE4DB8-5EB1-8582-8F7E-1E3938973D70}"/>
          </ac:picMkLst>
        </pc:picChg>
        <pc:picChg chg="add del mod">
          <ac:chgData name="Steilen, Mathias" userId="13cbe58d-baa6-441d-a001-ea87835017ff" providerId="ADAL" clId="{70C64228-8B27-4AE6-84FD-764DAC637388}" dt="2022-12-12T13:37:06.726" v="347" actId="478"/>
          <ac:picMkLst>
            <pc:docMk/>
            <pc:sldMk cId="3032514132" sldId="310"/>
            <ac:picMk id="16" creationId="{DD0A22E1-7AF0-7F02-CC16-2D48180289A6}"/>
          </ac:picMkLst>
        </pc:picChg>
        <pc:picChg chg="add del mod">
          <ac:chgData name="Steilen, Mathias" userId="13cbe58d-baa6-441d-a001-ea87835017ff" providerId="ADAL" clId="{70C64228-8B27-4AE6-84FD-764DAC637388}" dt="2022-12-12T13:37:23.560" v="353" actId="478"/>
          <ac:picMkLst>
            <pc:docMk/>
            <pc:sldMk cId="3032514132" sldId="310"/>
            <ac:picMk id="18" creationId="{C859FC83-7373-5359-2CC9-D9D60B788AF0}"/>
          </ac:picMkLst>
        </pc:picChg>
        <pc:picChg chg="add mod">
          <ac:chgData name="Steilen, Mathias" userId="13cbe58d-baa6-441d-a001-ea87835017ff" providerId="ADAL" clId="{70C64228-8B27-4AE6-84FD-764DAC637388}" dt="2022-12-12T13:37:46.911" v="361" actId="1076"/>
          <ac:picMkLst>
            <pc:docMk/>
            <pc:sldMk cId="3032514132" sldId="310"/>
            <ac:picMk id="20" creationId="{C36F2FBB-9BDB-1F19-E903-76E31B38271A}"/>
          </ac:picMkLst>
        </pc:picChg>
      </pc:sldChg>
      <pc:sldChg chg="addSp delSp modSp mod delCm">
        <pc:chgData name="Steilen, Mathias" userId="13cbe58d-baa6-441d-a001-ea87835017ff" providerId="ADAL" clId="{70C64228-8B27-4AE6-84FD-764DAC637388}" dt="2022-12-13T17:52:53.783" v="4510" actId="1076"/>
        <pc:sldMkLst>
          <pc:docMk/>
          <pc:sldMk cId="476173924" sldId="311"/>
        </pc:sldMkLst>
        <pc:spChg chg="mod">
          <ac:chgData name="Steilen, Mathias" userId="13cbe58d-baa6-441d-a001-ea87835017ff" providerId="ADAL" clId="{70C64228-8B27-4AE6-84FD-764DAC637388}" dt="2022-12-13T14:24:21.140" v="4483" actId="20577"/>
          <ac:spMkLst>
            <pc:docMk/>
            <pc:sldMk cId="476173924" sldId="311"/>
            <ac:spMk id="4" creationId="{1A36D892-D530-8811-A9F2-94F6BF69ABDA}"/>
          </ac:spMkLst>
        </pc:spChg>
        <pc:spChg chg="mod">
          <ac:chgData name="Steilen, Mathias" userId="13cbe58d-baa6-441d-a001-ea87835017ff" providerId="ADAL" clId="{70C64228-8B27-4AE6-84FD-764DAC637388}" dt="2022-12-13T14:24:33.285" v="4501" actId="20577"/>
          <ac:spMkLst>
            <pc:docMk/>
            <pc:sldMk cId="476173924" sldId="311"/>
            <ac:spMk id="6" creationId="{F41D3620-5AC5-2642-3FEC-7492602306A4}"/>
          </ac:spMkLst>
        </pc:spChg>
        <pc:picChg chg="del mod">
          <ac:chgData name="Steilen, Mathias" userId="13cbe58d-baa6-441d-a001-ea87835017ff" providerId="ADAL" clId="{70C64228-8B27-4AE6-84FD-764DAC637388}" dt="2022-12-12T13:13:48.657" v="281" actId="478"/>
          <ac:picMkLst>
            <pc:docMk/>
            <pc:sldMk cId="476173924" sldId="311"/>
            <ac:picMk id="4" creationId="{8DA27757-EFFE-660B-A77D-CA1499475A50}"/>
          </ac:picMkLst>
        </pc:picChg>
        <pc:picChg chg="add del mod modCrop">
          <ac:chgData name="Steilen, Mathias" userId="13cbe58d-baa6-441d-a001-ea87835017ff" providerId="ADAL" clId="{70C64228-8B27-4AE6-84FD-764DAC637388}" dt="2022-12-12T13:14:58.053" v="286" actId="478"/>
          <ac:picMkLst>
            <pc:docMk/>
            <pc:sldMk cId="476173924" sldId="311"/>
            <ac:picMk id="8" creationId="{9AD1719E-F388-757F-4DDA-6327A336420A}"/>
          </ac:picMkLst>
        </pc:picChg>
        <pc:picChg chg="add mod">
          <ac:chgData name="Steilen, Mathias" userId="13cbe58d-baa6-441d-a001-ea87835017ff" providerId="ADAL" clId="{70C64228-8B27-4AE6-84FD-764DAC637388}" dt="2022-12-13T17:52:53.783" v="4510" actId="1076"/>
          <ac:picMkLst>
            <pc:docMk/>
            <pc:sldMk cId="476173924" sldId="311"/>
            <ac:picMk id="8" creationId="{BFDBE36F-EBD9-7584-0EE0-9CCE40335C3C}"/>
          </ac:picMkLst>
        </pc:picChg>
        <pc:picChg chg="add del mod">
          <ac:chgData name="Steilen, Mathias" userId="13cbe58d-baa6-441d-a001-ea87835017ff" providerId="ADAL" clId="{70C64228-8B27-4AE6-84FD-764DAC637388}" dt="2022-12-13T17:52:34.310" v="4504" actId="478"/>
          <ac:picMkLst>
            <pc:docMk/>
            <pc:sldMk cId="476173924" sldId="311"/>
            <ac:picMk id="9" creationId="{9308DD7B-AB2C-3CDB-0253-B48151CDD027}"/>
          </ac:picMkLst>
        </pc:picChg>
      </pc:sldChg>
      <pc:sldChg chg="addSp delSp modSp add mod delCm modNotesTx">
        <pc:chgData name="Steilen, Mathias" userId="13cbe58d-baa6-441d-a001-ea87835017ff" providerId="ADAL" clId="{70C64228-8B27-4AE6-84FD-764DAC637388}" dt="2022-12-12T16:01:52.570" v="4128" actId="20577"/>
        <pc:sldMkLst>
          <pc:docMk/>
          <pc:sldMk cId="2109490072" sldId="313"/>
        </pc:sldMkLst>
        <pc:spChg chg="mod">
          <ac:chgData name="Steilen, Mathias" userId="13cbe58d-baa6-441d-a001-ea87835017ff" providerId="ADAL" clId="{70C64228-8B27-4AE6-84FD-764DAC637388}" dt="2022-12-12T14:14:34.696" v="833" actId="20577"/>
          <ac:spMkLst>
            <pc:docMk/>
            <pc:sldMk cId="2109490072" sldId="313"/>
            <ac:spMk id="2" creationId="{5E58FF66-1500-1A1D-9325-DCCF3B691A63}"/>
          </ac:spMkLst>
        </pc:spChg>
        <pc:spChg chg="mod">
          <ac:chgData name="Steilen, Mathias" userId="13cbe58d-baa6-441d-a001-ea87835017ff" providerId="ADAL" clId="{70C64228-8B27-4AE6-84FD-764DAC637388}" dt="2022-12-12T14:14:26.886" v="804"/>
          <ac:spMkLst>
            <pc:docMk/>
            <pc:sldMk cId="2109490072" sldId="313"/>
            <ac:spMk id="4" creationId="{196E55C5-5FF2-22A4-E4FC-92A68DB026AE}"/>
          </ac:spMkLst>
        </pc:spChg>
        <pc:spChg chg="mod">
          <ac:chgData name="Steilen, Mathias" userId="13cbe58d-baa6-441d-a001-ea87835017ff" providerId="ADAL" clId="{70C64228-8B27-4AE6-84FD-764DAC637388}" dt="2022-12-12T14:14:26.886" v="804"/>
          <ac:spMkLst>
            <pc:docMk/>
            <pc:sldMk cId="2109490072" sldId="313"/>
            <ac:spMk id="7" creationId="{A7433CB6-FA20-1D31-B719-C6A3C4CA870D}"/>
          </ac:spMkLst>
        </pc:spChg>
        <pc:spChg chg="mod">
          <ac:chgData name="Steilen, Mathias" userId="13cbe58d-baa6-441d-a001-ea87835017ff" providerId="ADAL" clId="{70C64228-8B27-4AE6-84FD-764DAC637388}" dt="2022-12-12T14:14:26.886" v="804"/>
          <ac:spMkLst>
            <pc:docMk/>
            <pc:sldMk cId="2109490072" sldId="313"/>
            <ac:spMk id="8" creationId="{4710F1BC-28DF-20F2-2766-AD10C0538075}"/>
          </ac:spMkLst>
        </pc:spChg>
        <pc:spChg chg="mod">
          <ac:chgData name="Steilen, Mathias" userId="13cbe58d-baa6-441d-a001-ea87835017ff" providerId="ADAL" clId="{70C64228-8B27-4AE6-84FD-764DAC637388}" dt="2022-12-12T14:14:26.886" v="804"/>
          <ac:spMkLst>
            <pc:docMk/>
            <pc:sldMk cId="2109490072" sldId="313"/>
            <ac:spMk id="9" creationId="{8251C8A0-8AE6-93E6-309C-EA0663C0ED16}"/>
          </ac:spMkLst>
        </pc:spChg>
        <pc:spChg chg="mod">
          <ac:chgData name="Steilen, Mathias" userId="13cbe58d-baa6-441d-a001-ea87835017ff" providerId="ADAL" clId="{70C64228-8B27-4AE6-84FD-764DAC637388}" dt="2022-12-12T14:14:26.886" v="804"/>
          <ac:spMkLst>
            <pc:docMk/>
            <pc:sldMk cId="2109490072" sldId="313"/>
            <ac:spMk id="10" creationId="{93CD479D-4479-77CB-BC78-48B23CBE32A5}"/>
          </ac:spMkLst>
        </pc:spChg>
        <pc:spChg chg="mod">
          <ac:chgData name="Steilen, Mathias" userId="13cbe58d-baa6-441d-a001-ea87835017ff" providerId="ADAL" clId="{70C64228-8B27-4AE6-84FD-764DAC637388}" dt="2022-12-12T14:14:26.886" v="804"/>
          <ac:spMkLst>
            <pc:docMk/>
            <pc:sldMk cId="2109490072" sldId="313"/>
            <ac:spMk id="11" creationId="{B2E806CB-50AE-AD67-E490-BB6D42EA0944}"/>
          </ac:spMkLst>
        </pc:spChg>
        <pc:spChg chg="mod">
          <ac:chgData name="Steilen, Mathias" userId="13cbe58d-baa6-441d-a001-ea87835017ff" providerId="ADAL" clId="{70C64228-8B27-4AE6-84FD-764DAC637388}" dt="2022-12-12T14:14:26.886" v="804"/>
          <ac:spMkLst>
            <pc:docMk/>
            <pc:sldMk cId="2109490072" sldId="313"/>
            <ac:spMk id="12" creationId="{82714127-DFA6-6B18-C1AA-7BC96EBF9B74}"/>
          </ac:spMkLst>
        </pc:spChg>
        <pc:spChg chg="mod">
          <ac:chgData name="Steilen, Mathias" userId="13cbe58d-baa6-441d-a001-ea87835017ff" providerId="ADAL" clId="{70C64228-8B27-4AE6-84FD-764DAC637388}" dt="2022-12-12T14:14:26.886" v="804"/>
          <ac:spMkLst>
            <pc:docMk/>
            <pc:sldMk cId="2109490072" sldId="313"/>
            <ac:spMk id="13" creationId="{E0DC3F92-8216-69CD-381E-4F4BB4B9EEA7}"/>
          </ac:spMkLst>
        </pc:spChg>
        <pc:spChg chg="mod">
          <ac:chgData name="Steilen, Mathias" userId="13cbe58d-baa6-441d-a001-ea87835017ff" providerId="ADAL" clId="{70C64228-8B27-4AE6-84FD-764DAC637388}" dt="2022-12-12T14:14:26.886" v="804"/>
          <ac:spMkLst>
            <pc:docMk/>
            <pc:sldMk cId="2109490072" sldId="313"/>
            <ac:spMk id="14" creationId="{CBB10401-7E75-9FA7-88DA-E92F22F7B996}"/>
          </ac:spMkLst>
        </pc:spChg>
        <pc:spChg chg="mod">
          <ac:chgData name="Steilen, Mathias" userId="13cbe58d-baa6-441d-a001-ea87835017ff" providerId="ADAL" clId="{70C64228-8B27-4AE6-84FD-764DAC637388}" dt="2022-12-12T14:14:26.886" v="804"/>
          <ac:spMkLst>
            <pc:docMk/>
            <pc:sldMk cId="2109490072" sldId="313"/>
            <ac:spMk id="15" creationId="{FF99F794-1AE0-42A0-7062-FF9DF29D3DF4}"/>
          </ac:spMkLst>
        </pc:spChg>
        <pc:spChg chg="mod">
          <ac:chgData name="Steilen, Mathias" userId="13cbe58d-baa6-441d-a001-ea87835017ff" providerId="ADAL" clId="{70C64228-8B27-4AE6-84FD-764DAC637388}" dt="2022-12-12T14:14:26.886" v="804"/>
          <ac:spMkLst>
            <pc:docMk/>
            <pc:sldMk cId="2109490072" sldId="313"/>
            <ac:spMk id="16" creationId="{B3AF3723-0374-F9EC-7DB7-47471A9C503D}"/>
          </ac:spMkLst>
        </pc:spChg>
        <pc:spChg chg="mod">
          <ac:chgData name="Steilen, Mathias" userId="13cbe58d-baa6-441d-a001-ea87835017ff" providerId="ADAL" clId="{70C64228-8B27-4AE6-84FD-764DAC637388}" dt="2022-12-12T14:14:26.886" v="804"/>
          <ac:spMkLst>
            <pc:docMk/>
            <pc:sldMk cId="2109490072" sldId="313"/>
            <ac:spMk id="17" creationId="{B0DC636A-B52C-EF86-F6FC-3C2B437DE1B4}"/>
          </ac:spMkLst>
        </pc:spChg>
        <pc:spChg chg="add mod">
          <ac:chgData name="Steilen, Mathias" userId="13cbe58d-baa6-441d-a001-ea87835017ff" providerId="ADAL" clId="{70C64228-8B27-4AE6-84FD-764DAC637388}" dt="2022-12-12T16:01:52.570" v="4128" actId="20577"/>
          <ac:spMkLst>
            <pc:docMk/>
            <pc:sldMk cId="2109490072" sldId="313"/>
            <ac:spMk id="20" creationId="{2F4684B4-05A3-E638-6366-775780F438F9}"/>
          </ac:spMkLst>
        </pc:spChg>
        <pc:grpChg chg="add mod">
          <ac:chgData name="Steilen, Mathias" userId="13cbe58d-baa6-441d-a001-ea87835017ff" providerId="ADAL" clId="{70C64228-8B27-4AE6-84FD-764DAC637388}" dt="2022-12-12T14:14:26.886" v="804"/>
          <ac:grpSpMkLst>
            <pc:docMk/>
            <pc:sldMk cId="2109490072" sldId="313"/>
            <ac:grpSpMk id="3" creationId="{3217D781-1066-B85C-F49E-24DCB120CEC2}"/>
          </ac:grpSpMkLst>
        </pc:grpChg>
        <pc:picChg chg="del mod">
          <ac:chgData name="Steilen, Mathias" userId="13cbe58d-baa6-441d-a001-ea87835017ff" providerId="ADAL" clId="{70C64228-8B27-4AE6-84FD-764DAC637388}" dt="2022-12-12T14:43:52.459" v="847" actId="478"/>
          <ac:picMkLst>
            <pc:docMk/>
            <pc:sldMk cId="2109490072" sldId="313"/>
            <ac:picMk id="6" creationId="{293A95C0-E078-F427-6D86-E3F7A0B416A1}"/>
          </ac:picMkLst>
        </pc:picChg>
        <pc:picChg chg="add mod">
          <ac:chgData name="Steilen, Mathias" userId="13cbe58d-baa6-441d-a001-ea87835017ff" providerId="ADAL" clId="{70C64228-8B27-4AE6-84FD-764DAC637388}" dt="2022-12-12T14:44:02.642" v="850" actId="1076"/>
          <ac:picMkLst>
            <pc:docMk/>
            <pc:sldMk cId="2109490072" sldId="313"/>
            <ac:picMk id="19" creationId="{AC153BC8-477F-CAA2-FE50-5EE85F574C64}"/>
          </ac:picMkLst>
        </pc:picChg>
      </pc:sldChg>
      <pc:sldChg chg="del addCm modCm">
        <pc:chgData name="Steilen, Mathias" userId="13cbe58d-baa6-441d-a001-ea87835017ff" providerId="ADAL" clId="{70C64228-8B27-4AE6-84FD-764DAC637388}" dt="2022-12-12T14:05:23.722" v="796" actId="2696"/>
        <pc:sldMkLst>
          <pc:docMk/>
          <pc:sldMk cId="2145592841" sldId="313"/>
        </pc:sldMkLst>
      </pc:sldChg>
      <pc:sldChg chg="modCm">
        <pc:chgData name="Steilen, Mathias" userId="13cbe58d-baa6-441d-a001-ea87835017ff" providerId="ADAL" clId="{70C64228-8B27-4AE6-84FD-764DAC637388}" dt="2022-12-09T14:13:09.588" v="118"/>
        <pc:sldMkLst>
          <pc:docMk/>
          <pc:sldMk cId="727927133" sldId="314"/>
        </pc:sldMkLst>
      </pc:sldChg>
      <pc:sldChg chg="del">
        <pc:chgData name="Steilen, Mathias" userId="13cbe58d-baa6-441d-a001-ea87835017ff" providerId="ADAL" clId="{70C64228-8B27-4AE6-84FD-764DAC637388}" dt="2022-12-13T14:23:51.138" v="4481" actId="47"/>
        <pc:sldMkLst>
          <pc:docMk/>
          <pc:sldMk cId="3393721775" sldId="315"/>
        </pc:sldMkLst>
      </pc:sldChg>
      <pc:sldChg chg="del addCm modCm">
        <pc:chgData name="Steilen, Mathias" userId="13cbe58d-baa6-441d-a001-ea87835017ff" providerId="ADAL" clId="{70C64228-8B27-4AE6-84FD-764DAC637388}" dt="2022-12-13T14:23:51.138" v="4481" actId="47"/>
        <pc:sldMkLst>
          <pc:docMk/>
          <pc:sldMk cId="4005796854" sldId="316"/>
        </pc:sldMkLst>
      </pc:sldChg>
      <pc:sldChg chg="addCm">
        <pc:chgData name="Steilen, Mathias" userId="13cbe58d-baa6-441d-a001-ea87835017ff" providerId="ADAL" clId="{70C64228-8B27-4AE6-84FD-764DAC637388}" dt="2022-12-09T14:14:33.358" v="119"/>
        <pc:sldMkLst>
          <pc:docMk/>
          <pc:sldMk cId="3848249829" sldId="317"/>
        </pc:sldMkLst>
      </pc:sldChg>
      <pc:sldChg chg="del">
        <pc:chgData name="Steilen, Mathias" userId="13cbe58d-baa6-441d-a001-ea87835017ff" providerId="ADAL" clId="{70C64228-8B27-4AE6-84FD-764DAC637388}" dt="2022-12-13T14:23:51.138" v="4481" actId="47"/>
        <pc:sldMkLst>
          <pc:docMk/>
          <pc:sldMk cId="2516138087" sldId="318"/>
        </pc:sldMkLst>
      </pc:sldChg>
      <pc:sldChg chg="modSp mod ord">
        <pc:chgData name="Steilen, Mathias" userId="13cbe58d-baa6-441d-a001-ea87835017ff" providerId="ADAL" clId="{70C64228-8B27-4AE6-84FD-764DAC637388}" dt="2022-12-13T11:54:39.029" v="4131" actId="12789"/>
        <pc:sldMkLst>
          <pc:docMk/>
          <pc:sldMk cId="1292344210" sldId="319"/>
        </pc:sldMkLst>
        <pc:spChg chg="mod">
          <ac:chgData name="Steilen, Mathias" userId="13cbe58d-baa6-441d-a001-ea87835017ff" providerId="ADAL" clId="{70C64228-8B27-4AE6-84FD-764DAC637388}" dt="2022-12-12T14:53:12.172" v="1978" actId="6549"/>
          <ac:spMkLst>
            <pc:docMk/>
            <pc:sldMk cId="1292344210" sldId="319"/>
            <ac:spMk id="2" creationId="{5E58FF66-1500-1A1D-9325-DCCF3B691A63}"/>
          </ac:spMkLst>
        </pc:spChg>
        <pc:spChg chg="mod">
          <ac:chgData name="Steilen, Mathias" userId="13cbe58d-baa6-441d-a001-ea87835017ff" providerId="ADAL" clId="{70C64228-8B27-4AE6-84FD-764DAC637388}" dt="2022-12-13T11:54:39.029" v="4131" actId="12789"/>
          <ac:spMkLst>
            <pc:docMk/>
            <pc:sldMk cId="1292344210" sldId="319"/>
            <ac:spMk id="11" creationId="{82F8ED6E-1418-DE2A-F348-B81849E32CFE}"/>
          </ac:spMkLst>
        </pc:spChg>
        <pc:picChg chg="mod">
          <ac:chgData name="Steilen, Mathias" userId="13cbe58d-baa6-441d-a001-ea87835017ff" providerId="ADAL" clId="{70C64228-8B27-4AE6-84FD-764DAC637388}" dt="2022-12-13T11:54:39.029" v="4131" actId="12789"/>
          <ac:picMkLst>
            <pc:docMk/>
            <pc:sldMk cId="1292344210" sldId="319"/>
            <ac:picMk id="12" creationId="{E65B0FA6-8375-2CB4-1C6B-66A160348255}"/>
          </ac:picMkLst>
        </pc:picChg>
      </pc:sldChg>
      <pc:sldChg chg="addSp delSp modSp mod modNotesTx">
        <pc:chgData name="Steilen, Mathias" userId="13cbe58d-baa6-441d-a001-ea87835017ff" providerId="ADAL" clId="{70C64228-8B27-4AE6-84FD-764DAC637388}" dt="2022-12-12T15:08:13.595" v="2635" actId="20577"/>
        <pc:sldMkLst>
          <pc:docMk/>
          <pc:sldMk cId="1049819544" sldId="320"/>
        </pc:sldMkLst>
        <pc:spChg chg="mod">
          <ac:chgData name="Steilen, Mathias" userId="13cbe58d-baa6-441d-a001-ea87835017ff" providerId="ADAL" clId="{70C64228-8B27-4AE6-84FD-764DAC637388}" dt="2022-12-12T14:53:08.646" v="1977" actId="20577"/>
          <ac:spMkLst>
            <pc:docMk/>
            <pc:sldMk cId="1049819544" sldId="320"/>
            <ac:spMk id="2" creationId="{5E58FF66-1500-1A1D-9325-DCCF3B691A63}"/>
          </ac:spMkLst>
        </pc:spChg>
        <pc:spChg chg="add del mod">
          <ac:chgData name="Steilen, Mathias" userId="13cbe58d-baa6-441d-a001-ea87835017ff" providerId="ADAL" clId="{70C64228-8B27-4AE6-84FD-764DAC637388}" dt="2022-12-12T14:47:41.452" v="1281" actId="478"/>
          <ac:spMkLst>
            <pc:docMk/>
            <pc:sldMk cId="1049819544" sldId="320"/>
            <ac:spMk id="3" creationId="{BADEB215-E49C-B5CC-695B-2290BE8431F8}"/>
          </ac:spMkLst>
        </pc:spChg>
        <pc:spChg chg="mod">
          <ac:chgData name="Steilen, Mathias" userId="13cbe58d-baa6-441d-a001-ea87835017ff" providerId="ADAL" clId="{70C64228-8B27-4AE6-84FD-764DAC637388}" dt="2022-12-12T15:02:42.027" v="2285" actId="113"/>
          <ac:spMkLst>
            <pc:docMk/>
            <pc:sldMk cId="1049819544" sldId="320"/>
            <ac:spMk id="9" creationId="{981EDF6C-FB22-7970-9E9E-479965255F25}"/>
          </ac:spMkLst>
        </pc:spChg>
        <pc:picChg chg="add mod">
          <ac:chgData name="Steilen, Mathias" userId="13cbe58d-baa6-441d-a001-ea87835017ff" providerId="ADAL" clId="{70C64228-8B27-4AE6-84FD-764DAC637388}" dt="2022-12-12T14:50:18.313" v="1530" actId="1076"/>
          <ac:picMkLst>
            <pc:docMk/>
            <pc:sldMk cId="1049819544" sldId="320"/>
            <ac:picMk id="6" creationId="{B68E730E-00B0-738E-CB81-9DD7ED5B03B9}"/>
          </ac:picMkLst>
        </pc:picChg>
        <pc:picChg chg="del mod">
          <ac:chgData name="Steilen, Mathias" userId="13cbe58d-baa6-441d-a001-ea87835017ff" providerId="ADAL" clId="{70C64228-8B27-4AE6-84FD-764DAC637388}" dt="2022-12-12T14:50:08.505" v="1527" actId="478"/>
          <ac:picMkLst>
            <pc:docMk/>
            <pc:sldMk cId="1049819544" sldId="320"/>
            <ac:picMk id="8" creationId="{D0CB6BF7-C966-69F7-7E8A-B6EC0D1A4D73}"/>
          </ac:picMkLst>
        </pc:picChg>
      </pc:sldChg>
      <pc:sldChg chg="addSp delSp modSp mod addCm delCm">
        <pc:chgData name="Steilen, Mathias" userId="13cbe58d-baa6-441d-a001-ea87835017ff" providerId="ADAL" clId="{70C64228-8B27-4AE6-84FD-764DAC637388}" dt="2022-12-13T14:23:06.469" v="4477"/>
        <pc:sldMkLst>
          <pc:docMk/>
          <pc:sldMk cId="3918116077" sldId="321"/>
        </pc:sldMkLst>
        <pc:spChg chg="add mod">
          <ac:chgData name="Steilen, Mathias" userId="13cbe58d-baa6-441d-a001-ea87835017ff" providerId="ADAL" clId="{70C64228-8B27-4AE6-84FD-764DAC637388}" dt="2022-12-12T15:54:15.949" v="4047" actId="20577"/>
          <ac:spMkLst>
            <pc:docMk/>
            <pc:sldMk cId="3918116077" sldId="321"/>
            <ac:spMk id="4" creationId="{F3A88E66-CD48-6D3D-5842-AE82A8E0170B}"/>
          </ac:spMkLst>
        </pc:spChg>
        <pc:spChg chg="add del mod">
          <ac:chgData name="Steilen, Mathias" userId="13cbe58d-baa6-441d-a001-ea87835017ff" providerId="ADAL" clId="{70C64228-8B27-4AE6-84FD-764DAC637388}" dt="2022-12-12T15:52:44.385" v="4008" actId="1076"/>
          <ac:spMkLst>
            <pc:docMk/>
            <pc:sldMk cId="3918116077" sldId="321"/>
            <ac:spMk id="13" creationId="{CC3ADADC-6B7C-48AA-C8B6-2B05552D3E70}"/>
          </ac:spMkLst>
        </pc:spChg>
        <pc:picChg chg="add del mod">
          <ac:chgData name="Steilen, Mathias" userId="13cbe58d-baa6-441d-a001-ea87835017ff" providerId="ADAL" clId="{70C64228-8B27-4AE6-84FD-764DAC637388}" dt="2022-12-12T15:52:44.385" v="4008" actId="1076"/>
          <ac:picMkLst>
            <pc:docMk/>
            <pc:sldMk cId="3918116077" sldId="321"/>
            <ac:picMk id="3" creationId="{DEAC3407-49F5-EE42-1588-F78FF21DE119}"/>
          </ac:picMkLst>
        </pc:picChg>
      </pc:sldChg>
      <pc:sldChg chg="modSp mod">
        <pc:chgData name="Steilen, Mathias" userId="13cbe58d-baa6-441d-a001-ea87835017ff" providerId="ADAL" clId="{70C64228-8B27-4AE6-84FD-764DAC637388}" dt="2022-12-13T14:22:42.422" v="4474" actId="20577"/>
        <pc:sldMkLst>
          <pc:docMk/>
          <pc:sldMk cId="1307232587" sldId="322"/>
        </pc:sldMkLst>
        <pc:spChg chg="mod">
          <ac:chgData name="Steilen, Mathias" userId="13cbe58d-baa6-441d-a001-ea87835017ff" providerId="ADAL" clId="{70C64228-8B27-4AE6-84FD-764DAC637388}" dt="2022-12-12T13:57:59.106" v="764" actId="790"/>
          <ac:spMkLst>
            <pc:docMk/>
            <pc:sldMk cId="1307232587" sldId="322"/>
            <ac:spMk id="2" creationId="{5E58FF66-1500-1A1D-9325-DCCF3B691A63}"/>
          </ac:spMkLst>
        </pc:spChg>
        <pc:spChg chg="mod">
          <ac:chgData name="Steilen, Mathias" userId="13cbe58d-baa6-441d-a001-ea87835017ff" providerId="ADAL" clId="{70C64228-8B27-4AE6-84FD-764DAC637388}" dt="2022-12-12T13:57:59.106" v="764" actId="790"/>
          <ac:spMkLst>
            <pc:docMk/>
            <pc:sldMk cId="1307232587" sldId="322"/>
            <ac:spMk id="4" creationId="{8F0A07F0-4E69-58AB-E8F2-59ECF27FBD26}"/>
          </ac:spMkLst>
        </pc:spChg>
        <pc:spChg chg="mod">
          <ac:chgData name="Steilen, Mathias" userId="13cbe58d-baa6-441d-a001-ea87835017ff" providerId="ADAL" clId="{70C64228-8B27-4AE6-84FD-764DAC637388}" dt="2022-12-12T13:57:59.106" v="764" actId="790"/>
          <ac:spMkLst>
            <pc:docMk/>
            <pc:sldMk cId="1307232587" sldId="322"/>
            <ac:spMk id="5" creationId="{23D5D37E-12F7-2981-10F5-88AD1499B83D}"/>
          </ac:spMkLst>
        </pc:spChg>
        <pc:spChg chg="mod">
          <ac:chgData name="Steilen, Mathias" userId="13cbe58d-baa6-441d-a001-ea87835017ff" providerId="ADAL" clId="{70C64228-8B27-4AE6-84FD-764DAC637388}" dt="2022-12-12T13:57:59.106" v="764" actId="790"/>
          <ac:spMkLst>
            <pc:docMk/>
            <pc:sldMk cId="1307232587" sldId="322"/>
            <ac:spMk id="6" creationId="{81671CCD-DB8D-2248-0993-7FE07D763BCB}"/>
          </ac:spMkLst>
        </pc:spChg>
        <pc:spChg chg="mod">
          <ac:chgData name="Steilen, Mathias" userId="13cbe58d-baa6-441d-a001-ea87835017ff" providerId="ADAL" clId="{70C64228-8B27-4AE6-84FD-764DAC637388}" dt="2022-12-12T13:57:59.106" v="764" actId="790"/>
          <ac:spMkLst>
            <pc:docMk/>
            <pc:sldMk cId="1307232587" sldId="322"/>
            <ac:spMk id="7" creationId="{BC58091C-D5EF-ADDB-1CF4-010B644728BC}"/>
          </ac:spMkLst>
        </pc:spChg>
        <pc:spChg chg="mod">
          <ac:chgData name="Steilen, Mathias" userId="13cbe58d-baa6-441d-a001-ea87835017ff" providerId="ADAL" clId="{70C64228-8B27-4AE6-84FD-764DAC637388}" dt="2022-12-12T13:57:59.106" v="764" actId="790"/>
          <ac:spMkLst>
            <pc:docMk/>
            <pc:sldMk cId="1307232587" sldId="322"/>
            <ac:spMk id="8" creationId="{2EC24975-B705-78F1-D411-2B587ED44DD8}"/>
          </ac:spMkLst>
        </pc:spChg>
        <pc:spChg chg="mod">
          <ac:chgData name="Steilen, Mathias" userId="13cbe58d-baa6-441d-a001-ea87835017ff" providerId="ADAL" clId="{70C64228-8B27-4AE6-84FD-764DAC637388}" dt="2022-12-12T13:57:59.106" v="764" actId="790"/>
          <ac:spMkLst>
            <pc:docMk/>
            <pc:sldMk cId="1307232587" sldId="322"/>
            <ac:spMk id="9" creationId="{A50F1DFF-584F-0BC7-6744-0D2211ED4B82}"/>
          </ac:spMkLst>
        </pc:spChg>
        <pc:spChg chg="mod">
          <ac:chgData name="Steilen, Mathias" userId="13cbe58d-baa6-441d-a001-ea87835017ff" providerId="ADAL" clId="{70C64228-8B27-4AE6-84FD-764DAC637388}" dt="2022-12-12T13:57:59.106" v="764" actId="790"/>
          <ac:spMkLst>
            <pc:docMk/>
            <pc:sldMk cId="1307232587" sldId="322"/>
            <ac:spMk id="11" creationId="{C8A862B5-B7FA-E92C-B0E7-04FF66D1FB2E}"/>
          </ac:spMkLst>
        </pc:spChg>
        <pc:spChg chg="mod">
          <ac:chgData name="Steilen, Mathias" userId="13cbe58d-baa6-441d-a001-ea87835017ff" providerId="ADAL" clId="{70C64228-8B27-4AE6-84FD-764DAC637388}" dt="2022-12-12T13:57:59.106" v="764" actId="790"/>
          <ac:spMkLst>
            <pc:docMk/>
            <pc:sldMk cId="1307232587" sldId="322"/>
            <ac:spMk id="12" creationId="{F190A655-44A1-5F7D-32B3-0A3DF5855757}"/>
          </ac:spMkLst>
        </pc:spChg>
        <pc:spChg chg="mod">
          <ac:chgData name="Steilen, Mathias" userId="13cbe58d-baa6-441d-a001-ea87835017ff" providerId="ADAL" clId="{70C64228-8B27-4AE6-84FD-764DAC637388}" dt="2022-12-12T13:57:59.106" v="764" actId="790"/>
          <ac:spMkLst>
            <pc:docMk/>
            <pc:sldMk cId="1307232587" sldId="322"/>
            <ac:spMk id="13" creationId="{6CD69E4F-BFF3-72C7-B06A-D9AC17D1CAA0}"/>
          </ac:spMkLst>
        </pc:spChg>
        <pc:spChg chg="mod">
          <ac:chgData name="Steilen, Mathias" userId="13cbe58d-baa6-441d-a001-ea87835017ff" providerId="ADAL" clId="{70C64228-8B27-4AE6-84FD-764DAC637388}" dt="2022-12-12T13:57:59.106" v="764" actId="790"/>
          <ac:spMkLst>
            <pc:docMk/>
            <pc:sldMk cId="1307232587" sldId="322"/>
            <ac:spMk id="14" creationId="{9AEE7500-BA70-1E0F-9F48-4D7570977FA8}"/>
          </ac:spMkLst>
        </pc:spChg>
        <pc:spChg chg="mod">
          <ac:chgData name="Steilen, Mathias" userId="13cbe58d-baa6-441d-a001-ea87835017ff" providerId="ADAL" clId="{70C64228-8B27-4AE6-84FD-764DAC637388}" dt="2022-12-12T13:57:59.106" v="764" actId="790"/>
          <ac:spMkLst>
            <pc:docMk/>
            <pc:sldMk cId="1307232587" sldId="322"/>
            <ac:spMk id="15" creationId="{4687B7FD-D126-2998-B926-8D12DEDD3623}"/>
          </ac:spMkLst>
        </pc:spChg>
        <pc:spChg chg="mod">
          <ac:chgData name="Steilen, Mathias" userId="13cbe58d-baa6-441d-a001-ea87835017ff" providerId="ADAL" clId="{70C64228-8B27-4AE6-84FD-764DAC637388}" dt="2022-12-12T13:57:59.106" v="764" actId="790"/>
          <ac:spMkLst>
            <pc:docMk/>
            <pc:sldMk cId="1307232587" sldId="322"/>
            <ac:spMk id="17" creationId="{34B2CFB2-7BAD-1472-989A-8809A31D86EF}"/>
          </ac:spMkLst>
        </pc:spChg>
        <pc:spChg chg="mod">
          <ac:chgData name="Steilen, Mathias" userId="13cbe58d-baa6-441d-a001-ea87835017ff" providerId="ADAL" clId="{70C64228-8B27-4AE6-84FD-764DAC637388}" dt="2022-12-12T13:57:59.106" v="764" actId="790"/>
          <ac:spMkLst>
            <pc:docMk/>
            <pc:sldMk cId="1307232587" sldId="322"/>
            <ac:spMk id="18" creationId="{7BE88293-26E5-DFB8-5B44-7BA1A270A4AD}"/>
          </ac:spMkLst>
        </pc:spChg>
        <pc:spChg chg="mod">
          <ac:chgData name="Steilen, Mathias" userId="13cbe58d-baa6-441d-a001-ea87835017ff" providerId="ADAL" clId="{70C64228-8B27-4AE6-84FD-764DAC637388}" dt="2022-12-12T13:57:59.106" v="764" actId="790"/>
          <ac:spMkLst>
            <pc:docMk/>
            <pc:sldMk cId="1307232587" sldId="322"/>
            <ac:spMk id="19" creationId="{A3D09286-4EFF-5E41-1C29-53C949502C6D}"/>
          </ac:spMkLst>
        </pc:spChg>
        <pc:spChg chg="mod">
          <ac:chgData name="Steilen, Mathias" userId="13cbe58d-baa6-441d-a001-ea87835017ff" providerId="ADAL" clId="{70C64228-8B27-4AE6-84FD-764DAC637388}" dt="2022-12-12T13:57:59.106" v="764" actId="790"/>
          <ac:spMkLst>
            <pc:docMk/>
            <pc:sldMk cId="1307232587" sldId="322"/>
            <ac:spMk id="20" creationId="{16C6CFB4-0684-2ECB-904C-39497D9FECA2}"/>
          </ac:spMkLst>
        </pc:spChg>
        <pc:spChg chg="mod">
          <ac:chgData name="Steilen, Mathias" userId="13cbe58d-baa6-441d-a001-ea87835017ff" providerId="ADAL" clId="{70C64228-8B27-4AE6-84FD-764DAC637388}" dt="2022-12-12T13:57:59.106" v="764" actId="790"/>
          <ac:spMkLst>
            <pc:docMk/>
            <pc:sldMk cId="1307232587" sldId="322"/>
            <ac:spMk id="21" creationId="{88204956-9D9D-A275-E218-71A651A9FA7C}"/>
          </ac:spMkLst>
        </pc:spChg>
        <pc:spChg chg="mod">
          <ac:chgData name="Steilen, Mathias" userId="13cbe58d-baa6-441d-a001-ea87835017ff" providerId="ADAL" clId="{70C64228-8B27-4AE6-84FD-764DAC637388}" dt="2022-12-12T13:57:59.106" v="764" actId="790"/>
          <ac:spMkLst>
            <pc:docMk/>
            <pc:sldMk cId="1307232587" sldId="322"/>
            <ac:spMk id="23" creationId="{C96609BC-BA12-07FC-C109-B03A919CE34B}"/>
          </ac:spMkLst>
        </pc:spChg>
        <pc:spChg chg="mod">
          <ac:chgData name="Steilen, Mathias" userId="13cbe58d-baa6-441d-a001-ea87835017ff" providerId="ADAL" clId="{70C64228-8B27-4AE6-84FD-764DAC637388}" dt="2022-12-12T13:57:59.106" v="764" actId="790"/>
          <ac:spMkLst>
            <pc:docMk/>
            <pc:sldMk cId="1307232587" sldId="322"/>
            <ac:spMk id="24" creationId="{25231B64-5E8E-3FA9-F536-05273C8901A6}"/>
          </ac:spMkLst>
        </pc:spChg>
        <pc:spChg chg="mod">
          <ac:chgData name="Steilen, Mathias" userId="13cbe58d-baa6-441d-a001-ea87835017ff" providerId="ADAL" clId="{70C64228-8B27-4AE6-84FD-764DAC637388}" dt="2022-12-12T13:57:59.106" v="764" actId="790"/>
          <ac:spMkLst>
            <pc:docMk/>
            <pc:sldMk cId="1307232587" sldId="322"/>
            <ac:spMk id="25" creationId="{3EEDFB66-DB6E-D70A-0A81-EEB92B7422CA}"/>
          </ac:spMkLst>
        </pc:spChg>
        <pc:spChg chg="mod">
          <ac:chgData name="Steilen, Mathias" userId="13cbe58d-baa6-441d-a001-ea87835017ff" providerId="ADAL" clId="{70C64228-8B27-4AE6-84FD-764DAC637388}" dt="2022-12-12T13:57:59.106" v="764" actId="790"/>
          <ac:spMkLst>
            <pc:docMk/>
            <pc:sldMk cId="1307232587" sldId="322"/>
            <ac:spMk id="26" creationId="{7869D08E-7878-0B3A-CB4F-957E5400D57A}"/>
          </ac:spMkLst>
        </pc:spChg>
        <pc:spChg chg="mod">
          <ac:chgData name="Steilen, Mathias" userId="13cbe58d-baa6-441d-a001-ea87835017ff" providerId="ADAL" clId="{70C64228-8B27-4AE6-84FD-764DAC637388}" dt="2022-12-12T13:57:59.106" v="764" actId="790"/>
          <ac:spMkLst>
            <pc:docMk/>
            <pc:sldMk cId="1307232587" sldId="322"/>
            <ac:spMk id="27" creationId="{18E256E6-4DA2-F097-0BE6-DFBAF19DAD17}"/>
          </ac:spMkLst>
        </pc:spChg>
        <pc:spChg chg="mod">
          <ac:chgData name="Steilen, Mathias" userId="13cbe58d-baa6-441d-a001-ea87835017ff" providerId="ADAL" clId="{70C64228-8B27-4AE6-84FD-764DAC637388}" dt="2022-12-12T13:57:59.106" v="764" actId="790"/>
          <ac:spMkLst>
            <pc:docMk/>
            <pc:sldMk cId="1307232587" sldId="322"/>
            <ac:spMk id="29" creationId="{1C3190CB-2127-017E-B87F-2A49918996BD}"/>
          </ac:spMkLst>
        </pc:spChg>
        <pc:spChg chg="mod">
          <ac:chgData name="Steilen, Mathias" userId="13cbe58d-baa6-441d-a001-ea87835017ff" providerId="ADAL" clId="{70C64228-8B27-4AE6-84FD-764DAC637388}" dt="2022-12-12T13:57:59.106" v="764" actId="790"/>
          <ac:spMkLst>
            <pc:docMk/>
            <pc:sldMk cId="1307232587" sldId="322"/>
            <ac:spMk id="30" creationId="{4FED2B0E-032D-706E-44E2-9BF7312A3140}"/>
          </ac:spMkLst>
        </pc:spChg>
        <pc:spChg chg="mod">
          <ac:chgData name="Steilen, Mathias" userId="13cbe58d-baa6-441d-a001-ea87835017ff" providerId="ADAL" clId="{70C64228-8B27-4AE6-84FD-764DAC637388}" dt="2022-12-12T13:57:59.106" v="764" actId="790"/>
          <ac:spMkLst>
            <pc:docMk/>
            <pc:sldMk cId="1307232587" sldId="322"/>
            <ac:spMk id="31" creationId="{5CBE546B-252E-643C-545F-5E49144CB122}"/>
          </ac:spMkLst>
        </pc:spChg>
        <pc:spChg chg="mod">
          <ac:chgData name="Steilen, Mathias" userId="13cbe58d-baa6-441d-a001-ea87835017ff" providerId="ADAL" clId="{70C64228-8B27-4AE6-84FD-764DAC637388}" dt="2022-12-12T13:57:59.106" v="764" actId="790"/>
          <ac:spMkLst>
            <pc:docMk/>
            <pc:sldMk cId="1307232587" sldId="322"/>
            <ac:spMk id="32" creationId="{74EFD020-A996-8295-C1DB-CBB7B9C0CA3E}"/>
          </ac:spMkLst>
        </pc:spChg>
        <pc:spChg chg="mod">
          <ac:chgData name="Steilen, Mathias" userId="13cbe58d-baa6-441d-a001-ea87835017ff" providerId="ADAL" clId="{70C64228-8B27-4AE6-84FD-764DAC637388}" dt="2022-12-12T13:57:59.106" v="764" actId="790"/>
          <ac:spMkLst>
            <pc:docMk/>
            <pc:sldMk cId="1307232587" sldId="322"/>
            <ac:spMk id="33" creationId="{0945F847-8B6B-9378-827C-F0228F4748F1}"/>
          </ac:spMkLst>
        </pc:spChg>
        <pc:spChg chg="mod">
          <ac:chgData name="Steilen, Mathias" userId="13cbe58d-baa6-441d-a001-ea87835017ff" providerId="ADAL" clId="{70C64228-8B27-4AE6-84FD-764DAC637388}" dt="2022-12-12T13:57:59.106" v="764" actId="790"/>
          <ac:spMkLst>
            <pc:docMk/>
            <pc:sldMk cId="1307232587" sldId="322"/>
            <ac:spMk id="35" creationId="{367809DD-C0F4-7BE9-0A1D-8AC5DE41F1CD}"/>
          </ac:spMkLst>
        </pc:spChg>
        <pc:spChg chg="mod">
          <ac:chgData name="Steilen, Mathias" userId="13cbe58d-baa6-441d-a001-ea87835017ff" providerId="ADAL" clId="{70C64228-8B27-4AE6-84FD-764DAC637388}" dt="2022-12-12T13:57:59.106" v="764" actId="790"/>
          <ac:spMkLst>
            <pc:docMk/>
            <pc:sldMk cId="1307232587" sldId="322"/>
            <ac:spMk id="36" creationId="{A8DB8544-FF09-63B5-254F-F0CF6F69FFC7}"/>
          </ac:spMkLst>
        </pc:spChg>
        <pc:spChg chg="mod">
          <ac:chgData name="Steilen, Mathias" userId="13cbe58d-baa6-441d-a001-ea87835017ff" providerId="ADAL" clId="{70C64228-8B27-4AE6-84FD-764DAC637388}" dt="2022-12-12T13:57:59.106" v="764" actId="790"/>
          <ac:spMkLst>
            <pc:docMk/>
            <pc:sldMk cId="1307232587" sldId="322"/>
            <ac:spMk id="37" creationId="{5FA261FF-9E3D-8F5F-6E20-695553931ACB}"/>
          </ac:spMkLst>
        </pc:spChg>
        <pc:spChg chg="mod">
          <ac:chgData name="Steilen, Mathias" userId="13cbe58d-baa6-441d-a001-ea87835017ff" providerId="ADAL" clId="{70C64228-8B27-4AE6-84FD-764DAC637388}" dt="2022-12-12T13:57:59.106" v="764" actId="790"/>
          <ac:spMkLst>
            <pc:docMk/>
            <pc:sldMk cId="1307232587" sldId="322"/>
            <ac:spMk id="38" creationId="{1DEE6669-3FF6-5C4E-1ED0-D253D69A4D3C}"/>
          </ac:spMkLst>
        </pc:spChg>
        <pc:spChg chg="mod">
          <ac:chgData name="Steilen, Mathias" userId="13cbe58d-baa6-441d-a001-ea87835017ff" providerId="ADAL" clId="{70C64228-8B27-4AE6-84FD-764DAC637388}" dt="2022-12-12T13:57:59.106" v="764" actId="790"/>
          <ac:spMkLst>
            <pc:docMk/>
            <pc:sldMk cId="1307232587" sldId="322"/>
            <ac:spMk id="39" creationId="{3D3DE714-15F3-25A3-D245-49BC605A5BFB}"/>
          </ac:spMkLst>
        </pc:spChg>
        <pc:spChg chg="mod">
          <ac:chgData name="Steilen, Mathias" userId="13cbe58d-baa6-441d-a001-ea87835017ff" providerId="ADAL" clId="{70C64228-8B27-4AE6-84FD-764DAC637388}" dt="2022-12-12T13:57:59.106" v="764" actId="790"/>
          <ac:spMkLst>
            <pc:docMk/>
            <pc:sldMk cId="1307232587" sldId="322"/>
            <ac:spMk id="41" creationId="{D5640256-2591-7E4C-3EA7-A13E3B66EADC}"/>
          </ac:spMkLst>
        </pc:spChg>
        <pc:spChg chg="mod">
          <ac:chgData name="Steilen, Mathias" userId="13cbe58d-baa6-441d-a001-ea87835017ff" providerId="ADAL" clId="{70C64228-8B27-4AE6-84FD-764DAC637388}" dt="2022-12-12T13:57:59.106" v="764" actId="790"/>
          <ac:spMkLst>
            <pc:docMk/>
            <pc:sldMk cId="1307232587" sldId="322"/>
            <ac:spMk id="42" creationId="{44508F71-90F0-B1CE-F789-F420462893A3}"/>
          </ac:spMkLst>
        </pc:spChg>
        <pc:spChg chg="mod">
          <ac:chgData name="Steilen, Mathias" userId="13cbe58d-baa6-441d-a001-ea87835017ff" providerId="ADAL" clId="{70C64228-8B27-4AE6-84FD-764DAC637388}" dt="2022-12-12T13:57:59.106" v="764" actId="790"/>
          <ac:spMkLst>
            <pc:docMk/>
            <pc:sldMk cId="1307232587" sldId="322"/>
            <ac:spMk id="43" creationId="{9B610E40-D2C9-08A5-4F99-19A58BD3B898}"/>
          </ac:spMkLst>
        </pc:spChg>
        <pc:spChg chg="mod">
          <ac:chgData name="Steilen, Mathias" userId="13cbe58d-baa6-441d-a001-ea87835017ff" providerId="ADAL" clId="{70C64228-8B27-4AE6-84FD-764DAC637388}" dt="2022-12-12T13:57:59.106" v="764" actId="790"/>
          <ac:spMkLst>
            <pc:docMk/>
            <pc:sldMk cId="1307232587" sldId="322"/>
            <ac:spMk id="44" creationId="{458BD74B-CF0B-06CD-691D-5AAD317ACD2E}"/>
          </ac:spMkLst>
        </pc:spChg>
        <pc:spChg chg="mod">
          <ac:chgData name="Steilen, Mathias" userId="13cbe58d-baa6-441d-a001-ea87835017ff" providerId="ADAL" clId="{70C64228-8B27-4AE6-84FD-764DAC637388}" dt="2022-12-12T13:57:59.106" v="764" actId="790"/>
          <ac:spMkLst>
            <pc:docMk/>
            <pc:sldMk cId="1307232587" sldId="322"/>
            <ac:spMk id="46" creationId="{410A35F2-3FE6-2F9C-BF33-CE822CF3C710}"/>
          </ac:spMkLst>
        </pc:spChg>
        <pc:spChg chg="mod">
          <ac:chgData name="Steilen, Mathias" userId="13cbe58d-baa6-441d-a001-ea87835017ff" providerId="ADAL" clId="{70C64228-8B27-4AE6-84FD-764DAC637388}" dt="2022-12-12T13:57:59.106" v="764" actId="790"/>
          <ac:spMkLst>
            <pc:docMk/>
            <pc:sldMk cId="1307232587" sldId="322"/>
            <ac:spMk id="47" creationId="{32572001-FA73-9F4F-9723-7E0635465801}"/>
          </ac:spMkLst>
        </pc:spChg>
        <pc:spChg chg="mod">
          <ac:chgData name="Steilen, Mathias" userId="13cbe58d-baa6-441d-a001-ea87835017ff" providerId="ADAL" clId="{70C64228-8B27-4AE6-84FD-764DAC637388}" dt="2022-12-12T13:57:59.106" v="764" actId="790"/>
          <ac:spMkLst>
            <pc:docMk/>
            <pc:sldMk cId="1307232587" sldId="322"/>
            <ac:spMk id="48" creationId="{E7CE6CE6-0C51-0640-3A46-1738B22023FE}"/>
          </ac:spMkLst>
        </pc:spChg>
        <pc:spChg chg="mod">
          <ac:chgData name="Steilen, Mathias" userId="13cbe58d-baa6-441d-a001-ea87835017ff" providerId="ADAL" clId="{70C64228-8B27-4AE6-84FD-764DAC637388}" dt="2022-12-12T13:57:59.106" v="764" actId="790"/>
          <ac:spMkLst>
            <pc:docMk/>
            <pc:sldMk cId="1307232587" sldId="322"/>
            <ac:spMk id="49" creationId="{19BC57CB-F34D-E29C-B9E2-75A6A925C0D6}"/>
          </ac:spMkLst>
        </pc:spChg>
        <pc:spChg chg="mod">
          <ac:chgData name="Steilen, Mathias" userId="13cbe58d-baa6-441d-a001-ea87835017ff" providerId="ADAL" clId="{70C64228-8B27-4AE6-84FD-764DAC637388}" dt="2022-12-12T13:57:59.106" v="764" actId="790"/>
          <ac:spMkLst>
            <pc:docMk/>
            <pc:sldMk cId="1307232587" sldId="322"/>
            <ac:spMk id="50" creationId="{6CE639DA-478B-D3C0-2E95-8E594681F403}"/>
          </ac:spMkLst>
        </pc:spChg>
        <pc:spChg chg="mod">
          <ac:chgData name="Steilen, Mathias" userId="13cbe58d-baa6-441d-a001-ea87835017ff" providerId="ADAL" clId="{70C64228-8B27-4AE6-84FD-764DAC637388}" dt="2022-12-12T13:57:59.106" v="764" actId="790"/>
          <ac:spMkLst>
            <pc:docMk/>
            <pc:sldMk cId="1307232587" sldId="322"/>
            <ac:spMk id="51" creationId="{F9F5F233-32EC-01E9-6607-5D6D42E91A2B}"/>
          </ac:spMkLst>
        </pc:spChg>
        <pc:spChg chg="mod">
          <ac:chgData name="Steilen, Mathias" userId="13cbe58d-baa6-441d-a001-ea87835017ff" providerId="ADAL" clId="{70C64228-8B27-4AE6-84FD-764DAC637388}" dt="2022-12-12T13:57:59.106" v="764" actId="790"/>
          <ac:spMkLst>
            <pc:docMk/>
            <pc:sldMk cId="1307232587" sldId="322"/>
            <ac:spMk id="52" creationId="{8BB1ED0E-2B41-BE1A-48ED-47CD6F753326}"/>
          </ac:spMkLst>
        </pc:spChg>
        <pc:spChg chg="mod">
          <ac:chgData name="Steilen, Mathias" userId="13cbe58d-baa6-441d-a001-ea87835017ff" providerId="ADAL" clId="{70C64228-8B27-4AE6-84FD-764DAC637388}" dt="2022-12-12T13:57:59.106" v="764" actId="790"/>
          <ac:spMkLst>
            <pc:docMk/>
            <pc:sldMk cId="1307232587" sldId="322"/>
            <ac:spMk id="53" creationId="{AAB0F730-E012-4847-C621-59ADC4A1F709}"/>
          </ac:spMkLst>
        </pc:spChg>
        <pc:spChg chg="mod">
          <ac:chgData name="Steilen, Mathias" userId="13cbe58d-baa6-441d-a001-ea87835017ff" providerId="ADAL" clId="{70C64228-8B27-4AE6-84FD-764DAC637388}" dt="2022-12-12T13:57:59.106" v="764" actId="790"/>
          <ac:spMkLst>
            <pc:docMk/>
            <pc:sldMk cId="1307232587" sldId="322"/>
            <ac:spMk id="54" creationId="{FB957BED-E9E2-9694-C45D-A76938798693}"/>
          </ac:spMkLst>
        </pc:spChg>
        <pc:spChg chg="mod">
          <ac:chgData name="Steilen, Mathias" userId="13cbe58d-baa6-441d-a001-ea87835017ff" providerId="ADAL" clId="{70C64228-8B27-4AE6-84FD-764DAC637388}" dt="2022-12-12T13:57:59.106" v="764" actId="790"/>
          <ac:spMkLst>
            <pc:docMk/>
            <pc:sldMk cId="1307232587" sldId="322"/>
            <ac:spMk id="55" creationId="{0F6073DC-55EE-71AF-3412-4B9736A6DF21}"/>
          </ac:spMkLst>
        </pc:spChg>
        <pc:spChg chg="mod">
          <ac:chgData name="Steilen, Mathias" userId="13cbe58d-baa6-441d-a001-ea87835017ff" providerId="ADAL" clId="{70C64228-8B27-4AE6-84FD-764DAC637388}" dt="2022-12-12T13:57:59.106" v="764" actId="790"/>
          <ac:spMkLst>
            <pc:docMk/>
            <pc:sldMk cId="1307232587" sldId="322"/>
            <ac:spMk id="56" creationId="{3F38DE98-8A90-6024-8BB8-9DA68AE6A263}"/>
          </ac:spMkLst>
        </pc:spChg>
        <pc:spChg chg="mod">
          <ac:chgData name="Steilen, Mathias" userId="13cbe58d-baa6-441d-a001-ea87835017ff" providerId="ADAL" clId="{70C64228-8B27-4AE6-84FD-764DAC637388}" dt="2022-12-12T13:57:59.106" v="764" actId="790"/>
          <ac:spMkLst>
            <pc:docMk/>
            <pc:sldMk cId="1307232587" sldId="322"/>
            <ac:spMk id="57" creationId="{C468A1BB-3110-34EA-2184-81C44D648F7F}"/>
          </ac:spMkLst>
        </pc:spChg>
        <pc:spChg chg="mod">
          <ac:chgData name="Steilen, Mathias" userId="13cbe58d-baa6-441d-a001-ea87835017ff" providerId="ADAL" clId="{70C64228-8B27-4AE6-84FD-764DAC637388}" dt="2022-12-12T13:57:59.106" v="764" actId="790"/>
          <ac:spMkLst>
            <pc:docMk/>
            <pc:sldMk cId="1307232587" sldId="322"/>
            <ac:spMk id="68" creationId="{28A24BE9-2D56-ACFC-404B-BEA624E6ACF9}"/>
          </ac:spMkLst>
        </pc:spChg>
        <pc:spChg chg="mod">
          <ac:chgData name="Steilen, Mathias" userId="13cbe58d-baa6-441d-a001-ea87835017ff" providerId="ADAL" clId="{70C64228-8B27-4AE6-84FD-764DAC637388}" dt="2022-12-12T13:57:59.106" v="764" actId="790"/>
          <ac:spMkLst>
            <pc:docMk/>
            <pc:sldMk cId="1307232587" sldId="322"/>
            <ac:spMk id="69" creationId="{6BB585BB-0F8D-EE93-9D1D-5EC0C3466090}"/>
          </ac:spMkLst>
        </pc:spChg>
        <pc:spChg chg="mod">
          <ac:chgData name="Steilen, Mathias" userId="13cbe58d-baa6-441d-a001-ea87835017ff" providerId="ADAL" clId="{70C64228-8B27-4AE6-84FD-764DAC637388}" dt="2022-12-12T13:57:59.106" v="764" actId="790"/>
          <ac:spMkLst>
            <pc:docMk/>
            <pc:sldMk cId="1307232587" sldId="322"/>
            <ac:spMk id="70" creationId="{8BBE9276-5539-8B43-F59D-EFDB866A89D1}"/>
          </ac:spMkLst>
        </pc:spChg>
        <pc:spChg chg="mod">
          <ac:chgData name="Steilen, Mathias" userId="13cbe58d-baa6-441d-a001-ea87835017ff" providerId="ADAL" clId="{70C64228-8B27-4AE6-84FD-764DAC637388}" dt="2022-12-13T14:22:42.422" v="4474" actId="20577"/>
          <ac:spMkLst>
            <pc:docMk/>
            <pc:sldMk cId="1307232587" sldId="322"/>
            <ac:spMk id="71" creationId="{DD5C85BC-58F6-7799-9E5B-06F41E6E93B8}"/>
          </ac:spMkLst>
        </pc:spChg>
        <pc:spChg chg="mod">
          <ac:chgData name="Steilen, Mathias" userId="13cbe58d-baa6-441d-a001-ea87835017ff" providerId="ADAL" clId="{70C64228-8B27-4AE6-84FD-764DAC637388}" dt="2022-12-12T13:57:59.106" v="764" actId="790"/>
          <ac:spMkLst>
            <pc:docMk/>
            <pc:sldMk cId="1307232587" sldId="322"/>
            <ac:spMk id="72" creationId="{2DAA46E6-4A03-6E3B-A6B5-5C5275ADE033}"/>
          </ac:spMkLst>
        </pc:spChg>
        <pc:spChg chg="mod">
          <ac:chgData name="Steilen, Mathias" userId="13cbe58d-baa6-441d-a001-ea87835017ff" providerId="ADAL" clId="{70C64228-8B27-4AE6-84FD-764DAC637388}" dt="2022-12-12T13:57:59.106" v="764" actId="790"/>
          <ac:spMkLst>
            <pc:docMk/>
            <pc:sldMk cId="1307232587" sldId="322"/>
            <ac:spMk id="73" creationId="{F0C226F9-7D0A-8089-0A12-45B13B1056C4}"/>
          </ac:spMkLst>
        </pc:spChg>
        <pc:spChg chg="mod">
          <ac:chgData name="Steilen, Mathias" userId="13cbe58d-baa6-441d-a001-ea87835017ff" providerId="ADAL" clId="{70C64228-8B27-4AE6-84FD-764DAC637388}" dt="2022-12-12T13:57:59.106" v="764" actId="790"/>
          <ac:spMkLst>
            <pc:docMk/>
            <pc:sldMk cId="1307232587" sldId="322"/>
            <ac:spMk id="100" creationId="{001CA728-81C4-CD25-7E80-3CFEA2899734}"/>
          </ac:spMkLst>
        </pc:spChg>
      </pc:sldChg>
      <pc:sldChg chg="addSp delSp modSp add mod delAnim modAnim delCm">
        <pc:chgData name="Steilen, Mathias" userId="13cbe58d-baa6-441d-a001-ea87835017ff" providerId="ADAL" clId="{70C64228-8B27-4AE6-84FD-764DAC637388}" dt="2022-12-13T12:09:03.773" v="4379"/>
        <pc:sldMkLst>
          <pc:docMk/>
          <pc:sldMk cId="2805033773" sldId="323"/>
        </pc:sldMkLst>
        <pc:spChg chg="mod">
          <ac:chgData name="Steilen, Mathias" userId="13cbe58d-baa6-441d-a001-ea87835017ff" providerId="ADAL" clId="{70C64228-8B27-4AE6-84FD-764DAC637388}" dt="2022-12-12T13:49:55.754" v="436" actId="20577"/>
          <ac:spMkLst>
            <pc:docMk/>
            <pc:sldMk cId="2805033773" sldId="323"/>
            <ac:spMk id="2" creationId="{ADB23FD5-215B-42C4-77A9-0D84EA9D3DE7}"/>
          </ac:spMkLst>
        </pc:spChg>
        <pc:spChg chg="add mod">
          <ac:chgData name="Steilen, Mathias" userId="13cbe58d-baa6-441d-a001-ea87835017ff" providerId="ADAL" clId="{70C64228-8B27-4AE6-84FD-764DAC637388}" dt="2022-12-12T13:50:48.357" v="527" actId="20577"/>
          <ac:spMkLst>
            <pc:docMk/>
            <pc:sldMk cId="2805033773" sldId="323"/>
            <ac:spMk id="3" creationId="{414CBBB3-E0DA-4DDB-2C61-37237DF9A853}"/>
          </ac:spMkLst>
        </pc:spChg>
        <pc:spChg chg="del">
          <ac:chgData name="Steilen, Mathias" userId="13cbe58d-baa6-441d-a001-ea87835017ff" providerId="ADAL" clId="{70C64228-8B27-4AE6-84FD-764DAC637388}" dt="2022-12-12T13:49:49.736" v="414" actId="478"/>
          <ac:spMkLst>
            <pc:docMk/>
            <pc:sldMk cId="2805033773" sldId="323"/>
            <ac:spMk id="7" creationId="{1EAC2760-ABF6-AA5A-D26D-B99101E2D614}"/>
          </ac:spMkLst>
        </pc:spChg>
        <pc:spChg chg="del">
          <ac:chgData name="Steilen, Mathias" userId="13cbe58d-baa6-441d-a001-ea87835017ff" providerId="ADAL" clId="{70C64228-8B27-4AE6-84FD-764DAC637388}" dt="2022-12-12T13:49:49.736" v="414" actId="478"/>
          <ac:spMkLst>
            <pc:docMk/>
            <pc:sldMk cId="2805033773" sldId="323"/>
            <ac:spMk id="8" creationId="{2F882A7D-45D0-E6B2-3997-FC35DF57081E}"/>
          </ac:spMkLst>
        </pc:spChg>
        <pc:spChg chg="mod topLvl">
          <ac:chgData name="Steilen, Mathias" userId="13cbe58d-baa6-441d-a001-ea87835017ff" providerId="ADAL" clId="{70C64228-8B27-4AE6-84FD-764DAC637388}" dt="2022-12-13T12:03:25.090" v="4309" actId="165"/>
          <ac:spMkLst>
            <pc:docMk/>
            <pc:sldMk cId="2805033773" sldId="323"/>
            <ac:spMk id="8" creationId="{F8BC2E59-D8E6-9593-D5CF-2D0A99141367}"/>
          </ac:spMkLst>
        </pc:spChg>
        <pc:spChg chg="del">
          <ac:chgData name="Steilen, Mathias" userId="13cbe58d-baa6-441d-a001-ea87835017ff" providerId="ADAL" clId="{70C64228-8B27-4AE6-84FD-764DAC637388}" dt="2022-12-12T13:49:49.736" v="414" actId="478"/>
          <ac:spMkLst>
            <pc:docMk/>
            <pc:sldMk cId="2805033773" sldId="323"/>
            <ac:spMk id="9" creationId="{C672D54F-197E-44D7-E013-074677F6BE18}"/>
          </ac:spMkLst>
        </pc:spChg>
        <pc:spChg chg="del">
          <ac:chgData name="Steilen, Mathias" userId="13cbe58d-baa6-441d-a001-ea87835017ff" providerId="ADAL" clId="{70C64228-8B27-4AE6-84FD-764DAC637388}" dt="2022-12-12T13:49:49.736" v="414" actId="478"/>
          <ac:spMkLst>
            <pc:docMk/>
            <pc:sldMk cId="2805033773" sldId="323"/>
            <ac:spMk id="10" creationId="{839D34FF-F7DC-89B0-99C6-DD7D4686FA3E}"/>
          </ac:spMkLst>
        </pc:spChg>
        <pc:spChg chg="del">
          <ac:chgData name="Steilen, Mathias" userId="13cbe58d-baa6-441d-a001-ea87835017ff" providerId="ADAL" clId="{70C64228-8B27-4AE6-84FD-764DAC637388}" dt="2022-12-12T13:49:49.736" v="414" actId="478"/>
          <ac:spMkLst>
            <pc:docMk/>
            <pc:sldMk cId="2805033773" sldId="323"/>
            <ac:spMk id="11" creationId="{3F6C3F4B-B2CB-459C-156D-1DC8E46EF404}"/>
          </ac:spMkLst>
        </pc:spChg>
        <pc:spChg chg="del">
          <ac:chgData name="Steilen, Mathias" userId="13cbe58d-baa6-441d-a001-ea87835017ff" providerId="ADAL" clId="{70C64228-8B27-4AE6-84FD-764DAC637388}" dt="2022-12-12T13:49:49.736" v="414" actId="478"/>
          <ac:spMkLst>
            <pc:docMk/>
            <pc:sldMk cId="2805033773" sldId="323"/>
            <ac:spMk id="12" creationId="{183DD45D-A33C-0432-4740-5E7EEB045F9D}"/>
          </ac:spMkLst>
        </pc:spChg>
        <pc:spChg chg="add mod">
          <ac:chgData name="Steilen, Mathias" userId="13cbe58d-baa6-441d-a001-ea87835017ff" providerId="ADAL" clId="{70C64228-8B27-4AE6-84FD-764DAC637388}" dt="2022-12-13T12:04:03.879" v="4314" actId="164"/>
          <ac:spMkLst>
            <pc:docMk/>
            <pc:sldMk cId="2805033773" sldId="323"/>
            <ac:spMk id="18" creationId="{11461384-AECB-0BD8-672A-32CA25E331F5}"/>
          </ac:spMkLst>
        </pc:spChg>
        <pc:spChg chg="add mod">
          <ac:chgData name="Steilen, Mathias" userId="13cbe58d-baa6-441d-a001-ea87835017ff" providerId="ADAL" clId="{70C64228-8B27-4AE6-84FD-764DAC637388}" dt="2022-12-13T12:04:05.880" v="4315" actId="164"/>
          <ac:spMkLst>
            <pc:docMk/>
            <pc:sldMk cId="2805033773" sldId="323"/>
            <ac:spMk id="19" creationId="{4936C350-800E-0D40-A92E-185DBB6CD3FB}"/>
          </ac:spMkLst>
        </pc:spChg>
        <pc:spChg chg="add mod">
          <ac:chgData name="Steilen, Mathias" userId="13cbe58d-baa6-441d-a001-ea87835017ff" providerId="ADAL" clId="{70C64228-8B27-4AE6-84FD-764DAC637388}" dt="2022-12-13T12:04:09.857" v="4316" actId="164"/>
          <ac:spMkLst>
            <pc:docMk/>
            <pc:sldMk cId="2805033773" sldId="323"/>
            <ac:spMk id="20" creationId="{B373E22D-35BF-B305-2BB4-3208064FAE7F}"/>
          </ac:spMkLst>
        </pc:spChg>
        <pc:spChg chg="add mod">
          <ac:chgData name="Steilen, Mathias" userId="13cbe58d-baa6-441d-a001-ea87835017ff" providerId="ADAL" clId="{70C64228-8B27-4AE6-84FD-764DAC637388}" dt="2022-12-13T12:04:11.567" v="4317" actId="164"/>
          <ac:spMkLst>
            <pc:docMk/>
            <pc:sldMk cId="2805033773" sldId="323"/>
            <ac:spMk id="21" creationId="{715606EB-311D-ADB4-BF89-72CD4B613607}"/>
          </ac:spMkLst>
        </pc:spChg>
        <pc:grpChg chg="del">
          <ac:chgData name="Steilen, Mathias" userId="13cbe58d-baa6-441d-a001-ea87835017ff" providerId="ADAL" clId="{70C64228-8B27-4AE6-84FD-764DAC637388}" dt="2022-12-13T12:03:25.090" v="4309" actId="165"/>
          <ac:grpSpMkLst>
            <pc:docMk/>
            <pc:sldMk cId="2805033773" sldId="323"/>
            <ac:grpSpMk id="4" creationId="{A32B0918-6A10-4A33-1743-2B4B68B554F8}"/>
          </ac:grpSpMkLst>
        </pc:grpChg>
        <pc:grpChg chg="add mod">
          <ac:chgData name="Steilen, Mathias" userId="13cbe58d-baa6-441d-a001-ea87835017ff" providerId="ADAL" clId="{70C64228-8B27-4AE6-84FD-764DAC637388}" dt="2022-12-13T12:04:03.879" v="4314" actId="164"/>
          <ac:grpSpMkLst>
            <pc:docMk/>
            <pc:sldMk cId="2805033773" sldId="323"/>
            <ac:grpSpMk id="22" creationId="{B7EA4F5D-723B-FD6E-7C9D-2DAFCC3A1A2E}"/>
          </ac:grpSpMkLst>
        </pc:grpChg>
        <pc:grpChg chg="add mod">
          <ac:chgData name="Steilen, Mathias" userId="13cbe58d-baa6-441d-a001-ea87835017ff" providerId="ADAL" clId="{70C64228-8B27-4AE6-84FD-764DAC637388}" dt="2022-12-13T12:04:05.880" v="4315" actId="164"/>
          <ac:grpSpMkLst>
            <pc:docMk/>
            <pc:sldMk cId="2805033773" sldId="323"/>
            <ac:grpSpMk id="23" creationId="{D8AC384E-4574-1801-0C38-E055218B0CFA}"/>
          </ac:grpSpMkLst>
        </pc:grpChg>
        <pc:grpChg chg="add mod">
          <ac:chgData name="Steilen, Mathias" userId="13cbe58d-baa6-441d-a001-ea87835017ff" providerId="ADAL" clId="{70C64228-8B27-4AE6-84FD-764DAC637388}" dt="2022-12-13T12:04:09.857" v="4316" actId="164"/>
          <ac:grpSpMkLst>
            <pc:docMk/>
            <pc:sldMk cId="2805033773" sldId="323"/>
            <ac:grpSpMk id="24" creationId="{B79DA389-84E4-E47B-088C-5F80BFD25664}"/>
          </ac:grpSpMkLst>
        </pc:grpChg>
        <pc:grpChg chg="add mod">
          <ac:chgData name="Steilen, Mathias" userId="13cbe58d-baa6-441d-a001-ea87835017ff" providerId="ADAL" clId="{70C64228-8B27-4AE6-84FD-764DAC637388}" dt="2022-12-13T12:04:11.567" v="4317" actId="164"/>
          <ac:grpSpMkLst>
            <pc:docMk/>
            <pc:sldMk cId="2805033773" sldId="323"/>
            <ac:grpSpMk id="25" creationId="{38163911-EBC9-E5BE-0297-0C73C6970E01}"/>
          </ac:grpSpMkLst>
        </pc:grpChg>
        <pc:graphicFrameChg chg="mod topLvl">
          <ac:chgData name="Steilen, Mathias" userId="13cbe58d-baa6-441d-a001-ea87835017ff" providerId="ADAL" clId="{70C64228-8B27-4AE6-84FD-764DAC637388}" dt="2022-12-13T12:05:50.690" v="4378" actId="20577"/>
          <ac:graphicFrameMkLst>
            <pc:docMk/>
            <pc:sldMk cId="2805033773" sldId="323"/>
            <ac:graphicFrameMk id="3" creationId="{043A5C61-E553-8504-DD46-866B2124E3F5}"/>
          </ac:graphicFrameMkLst>
        </pc:graphicFrameChg>
        <pc:picChg chg="del">
          <ac:chgData name="Steilen, Mathias" userId="13cbe58d-baa6-441d-a001-ea87835017ff" providerId="ADAL" clId="{70C64228-8B27-4AE6-84FD-764DAC637388}" dt="2022-12-12T13:49:47.204" v="413" actId="478"/>
          <ac:picMkLst>
            <pc:docMk/>
            <pc:sldMk cId="2805033773" sldId="323"/>
            <ac:picMk id="6" creationId="{043D95AA-62E2-9E26-B9DD-CDF832DDFF01}"/>
          </ac:picMkLst>
        </pc:picChg>
        <pc:picChg chg="add mod">
          <ac:chgData name="Steilen, Mathias" userId="13cbe58d-baa6-441d-a001-ea87835017ff" providerId="ADAL" clId="{70C64228-8B27-4AE6-84FD-764DAC637388}" dt="2022-12-12T13:50:42.737" v="515" actId="1076"/>
          <ac:picMkLst>
            <pc:docMk/>
            <pc:sldMk cId="2805033773" sldId="323"/>
            <ac:picMk id="13" creationId="{D84C7F80-CD04-884B-089A-2AC11C41574B}"/>
          </ac:picMkLst>
        </pc:picChg>
        <pc:cxnChg chg="add mod">
          <ac:chgData name="Steilen, Mathias" userId="13cbe58d-baa6-441d-a001-ea87835017ff" providerId="ADAL" clId="{70C64228-8B27-4AE6-84FD-764DAC637388}" dt="2022-12-13T12:04:03.879" v="4314" actId="164"/>
          <ac:cxnSpMkLst>
            <pc:docMk/>
            <pc:sldMk cId="2805033773" sldId="323"/>
            <ac:cxnSpMk id="10" creationId="{4D53C3BC-CF31-A255-3702-80628E56347E}"/>
          </ac:cxnSpMkLst>
        </pc:cxnChg>
        <pc:cxnChg chg="add mod">
          <ac:chgData name="Steilen, Mathias" userId="13cbe58d-baa6-441d-a001-ea87835017ff" providerId="ADAL" clId="{70C64228-8B27-4AE6-84FD-764DAC637388}" dt="2022-12-13T12:04:05.880" v="4315" actId="164"/>
          <ac:cxnSpMkLst>
            <pc:docMk/>
            <pc:sldMk cId="2805033773" sldId="323"/>
            <ac:cxnSpMk id="14" creationId="{02B46B6A-7063-0E0D-BB25-34A1B6F4D72C}"/>
          </ac:cxnSpMkLst>
        </pc:cxnChg>
        <pc:cxnChg chg="add mod">
          <ac:chgData name="Steilen, Mathias" userId="13cbe58d-baa6-441d-a001-ea87835017ff" providerId="ADAL" clId="{70C64228-8B27-4AE6-84FD-764DAC637388}" dt="2022-12-13T12:04:09.857" v="4316" actId="164"/>
          <ac:cxnSpMkLst>
            <pc:docMk/>
            <pc:sldMk cId="2805033773" sldId="323"/>
            <ac:cxnSpMk id="15" creationId="{DD7C4CB6-73F2-7D16-C776-96AFEEA3DC2E}"/>
          </ac:cxnSpMkLst>
        </pc:cxnChg>
        <pc:cxnChg chg="add mod">
          <ac:chgData name="Steilen, Mathias" userId="13cbe58d-baa6-441d-a001-ea87835017ff" providerId="ADAL" clId="{70C64228-8B27-4AE6-84FD-764DAC637388}" dt="2022-12-13T12:04:11.567" v="4317" actId="164"/>
          <ac:cxnSpMkLst>
            <pc:docMk/>
            <pc:sldMk cId="2805033773" sldId="323"/>
            <ac:cxnSpMk id="17" creationId="{E6F11DB0-F7D1-600B-1E02-011184C83DA7}"/>
          </ac:cxnSpMkLst>
        </pc:cxnChg>
      </pc:sldChg>
    </pc:docChg>
  </pc:docChgLst>
  <pc:docChgLst>
    <pc:chgData name="Jucker, Tobias" userId="S::tobias.jucker@student.unisg.ch::75d54aaa-efbb-447e-a3f3-919aa9a0f71b" providerId="AD" clId="Web-{7370B203-8B11-4CB4-BB1D-7E5ED644E647}"/>
    <pc:docChg chg="modSld">
      <pc:chgData name="Jucker, Tobias" userId="S::tobias.jucker@student.unisg.ch::75d54aaa-efbb-447e-a3f3-919aa9a0f71b" providerId="AD" clId="Web-{7370B203-8B11-4CB4-BB1D-7E5ED644E647}" dt="2022-12-10T10:25:47.662" v="7" actId="1076"/>
      <pc:docMkLst>
        <pc:docMk/>
      </pc:docMkLst>
      <pc:sldChg chg="addSp modSp">
        <pc:chgData name="Jucker, Tobias" userId="S::tobias.jucker@student.unisg.ch::75d54aaa-efbb-447e-a3f3-919aa9a0f71b" providerId="AD" clId="Web-{7370B203-8B11-4CB4-BB1D-7E5ED644E647}" dt="2022-12-10T10:25:47.662" v="7" actId="1076"/>
        <pc:sldMkLst>
          <pc:docMk/>
          <pc:sldMk cId="476173924" sldId="311"/>
        </pc:sldMkLst>
        <pc:picChg chg="add mod">
          <ac:chgData name="Jucker, Tobias" userId="S::tobias.jucker@student.unisg.ch::75d54aaa-efbb-447e-a3f3-919aa9a0f71b" providerId="AD" clId="Web-{7370B203-8B11-4CB4-BB1D-7E5ED644E647}" dt="2022-12-10T10:25:47.662" v="7" actId="1076"/>
          <ac:picMkLst>
            <pc:docMk/>
            <pc:sldMk cId="476173924" sldId="311"/>
            <ac:picMk id="3" creationId="{DBDB19E9-25D7-EEC6-6E91-B28F84DEC009}"/>
          </ac:picMkLst>
        </pc:picChg>
      </pc:sldChg>
    </pc:docChg>
  </pc:docChgLst>
  <pc:docChgLst>
    <pc:chgData name="Dan Wang" userId="dabee7ba-5895-4ad4-b37d-76e7247287c5" providerId="ADAL" clId="{54C4EE28-1C0E-FB4C-9C42-58106D3154A0}"/>
    <pc:docChg chg="undo redo custSel addSld delSld modSld sldOrd">
      <pc:chgData name="Dan Wang" userId="dabee7ba-5895-4ad4-b37d-76e7247287c5" providerId="ADAL" clId="{54C4EE28-1C0E-FB4C-9C42-58106D3154A0}" dt="2022-12-13T11:50:11.069" v="585" actId="20577"/>
      <pc:docMkLst>
        <pc:docMk/>
      </pc:docMkLst>
      <pc:sldChg chg="modSp mod addCm modCm">
        <pc:chgData name="Dan Wang" userId="dabee7ba-5895-4ad4-b37d-76e7247287c5" providerId="ADAL" clId="{54C4EE28-1C0E-FB4C-9C42-58106D3154A0}" dt="2022-12-10T16:50:40.908" v="399"/>
        <pc:sldMkLst>
          <pc:docMk/>
          <pc:sldMk cId="2322583232" sldId="256"/>
        </pc:sldMkLst>
        <pc:spChg chg="mod">
          <ac:chgData name="Dan Wang" userId="dabee7ba-5895-4ad4-b37d-76e7247287c5" providerId="ADAL" clId="{54C4EE28-1C0E-FB4C-9C42-58106D3154A0}" dt="2022-12-09T10:33:07.768" v="33"/>
          <ac:spMkLst>
            <pc:docMk/>
            <pc:sldMk cId="2322583232" sldId="256"/>
            <ac:spMk id="11" creationId="{8BE7330A-E7F2-56CA-738E-2FB38E947E35}"/>
          </ac:spMkLst>
        </pc:spChg>
      </pc:sldChg>
      <pc:sldChg chg="addSp delSp modSp">
        <pc:chgData name="Dan Wang" userId="dabee7ba-5895-4ad4-b37d-76e7247287c5" providerId="ADAL" clId="{54C4EE28-1C0E-FB4C-9C42-58106D3154A0}" dt="2022-12-09T10:33:28.628" v="35"/>
        <pc:sldMkLst>
          <pc:docMk/>
          <pc:sldMk cId="1902189452" sldId="263"/>
        </pc:sldMkLst>
        <pc:spChg chg="add del mod">
          <ac:chgData name="Dan Wang" userId="dabee7ba-5895-4ad4-b37d-76e7247287c5" providerId="ADAL" clId="{54C4EE28-1C0E-FB4C-9C42-58106D3154A0}" dt="2022-12-09T10:33:28.628" v="35"/>
          <ac:spMkLst>
            <pc:docMk/>
            <pc:sldMk cId="1902189452" sldId="263"/>
            <ac:spMk id="2" creationId="{CCFE37A8-69A1-FCD8-B7B2-D33671168645}"/>
          </ac:spMkLst>
        </pc:spChg>
      </pc:sldChg>
      <pc:sldChg chg="ord">
        <pc:chgData name="Dan Wang" userId="dabee7ba-5895-4ad4-b37d-76e7247287c5" providerId="ADAL" clId="{54C4EE28-1C0E-FB4C-9C42-58106D3154A0}" dt="2022-12-10T17:53:43.469" v="575" actId="20578"/>
        <pc:sldMkLst>
          <pc:docMk/>
          <pc:sldMk cId="1309384334" sldId="266"/>
        </pc:sldMkLst>
      </pc:sldChg>
      <pc:sldChg chg="del addCm">
        <pc:chgData name="Dan Wang" userId="dabee7ba-5895-4ad4-b37d-76e7247287c5" providerId="ADAL" clId="{54C4EE28-1C0E-FB4C-9C42-58106D3154A0}" dt="2022-12-10T17:41:47.560" v="554" actId="2696"/>
        <pc:sldMkLst>
          <pc:docMk/>
          <pc:sldMk cId="152660176" sldId="272"/>
        </pc:sldMkLst>
      </pc:sldChg>
      <pc:sldChg chg="addSp delSp modSp mod addCm modCm">
        <pc:chgData name="Dan Wang" userId="dabee7ba-5895-4ad4-b37d-76e7247287c5" providerId="ADAL" clId="{54C4EE28-1C0E-FB4C-9C42-58106D3154A0}" dt="2022-12-12T18:29:25.165" v="578"/>
        <pc:sldMkLst>
          <pc:docMk/>
          <pc:sldMk cId="2112571593" sldId="278"/>
        </pc:sldMkLst>
        <pc:spChg chg="mod">
          <ac:chgData name="Dan Wang" userId="dabee7ba-5895-4ad4-b37d-76e7247287c5" providerId="ADAL" clId="{54C4EE28-1C0E-FB4C-9C42-58106D3154A0}" dt="2022-12-09T09:48:27.552" v="27" actId="207"/>
          <ac:spMkLst>
            <pc:docMk/>
            <pc:sldMk cId="2112571593" sldId="278"/>
            <ac:spMk id="6" creationId="{E5AB1C2A-A2D6-FCA2-69BA-D4F20B780C75}"/>
          </ac:spMkLst>
        </pc:spChg>
        <pc:spChg chg="mod">
          <ac:chgData name="Dan Wang" userId="dabee7ba-5895-4ad4-b37d-76e7247287c5" providerId="ADAL" clId="{54C4EE28-1C0E-FB4C-9C42-58106D3154A0}" dt="2022-12-09T09:47:52.138" v="22" actId="1036"/>
          <ac:spMkLst>
            <pc:docMk/>
            <pc:sldMk cId="2112571593" sldId="278"/>
            <ac:spMk id="7" creationId="{06167A19-9D97-D429-7A19-F6AF62FD78DD}"/>
          </ac:spMkLst>
        </pc:spChg>
        <pc:spChg chg="mod">
          <ac:chgData name="Dan Wang" userId="dabee7ba-5895-4ad4-b37d-76e7247287c5" providerId="ADAL" clId="{54C4EE28-1C0E-FB4C-9C42-58106D3154A0}" dt="2022-12-09T09:48:12.889" v="24" actId="207"/>
          <ac:spMkLst>
            <pc:docMk/>
            <pc:sldMk cId="2112571593" sldId="278"/>
            <ac:spMk id="8" creationId="{2F1CD8E7-EEBD-4C0B-7F44-4DA7462FE9E0}"/>
          </ac:spMkLst>
        </pc:spChg>
        <pc:spChg chg="mod">
          <ac:chgData name="Dan Wang" userId="dabee7ba-5895-4ad4-b37d-76e7247287c5" providerId="ADAL" clId="{54C4EE28-1C0E-FB4C-9C42-58106D3154A0}" dt="2022-12-09T09:47:44.168" v="16" actId="1036"/>
          <ac:spMkLst>
            <pc:docMk/>
            <pc:sldMk cId="2112571593" sldId="278"/>
            <ac:spMk id="10" creationId="{6AEC538C-DFFE-6FFA-B1CB-DE859A5404AF}"/>
          </ac:spMkLst>
        </pc:spChg>
        <pc:spChg chg="mod">
          <ac:chgData name="Dan Wang" userId="dabee7ba-5895-4ad4-b37d-76e7247287c5" providerId="ADAL" clId="{54C4EE28-1C0E-FB4C-9C42-58106D3154A0}" dt="2022-12-09T09:47:40.257" v="12" actId="1036"/>
          <ac:spMkLst>
            <pc:docMk/>
            <pc:sldMk cId="2112571593" sldId="278"/>
            <ac:spMk id="11" creationId="{6D0021AD-D4E0-0E25-7782-30BC35E71FB4}"/>
          </ac:spMkLst>
        </pc:spChg>
        <pc:spChg chg="mod">
          <ac:chgData name="Dan Wang" userId="dabee7ba-5895-4ad4-b37d-76e7247287c5" providerId="ADAL" clId="{54C4EE28-1C0E-FB4C-9C42-58106D3154A0}" dt="2022-12-09T09:48:23.225" v="26" actId="207"/>
          <ac:spMkLst>
            <pc:docMk/>
            <pc:sldMk cId="2112571593" sldId="278"/>
            <ac:spMk id="13" creationId="{71DD7BDC-3121-BD9D-B273-D94A0209FAB8}"/>
          </ac:spMkLst>
        </pc:spChg>
        <pc:spChg chg="mod">
          <ac:chgData name="Dan Wang" userId="dabee7ba-5895-4ad4-b37d-76e7247287c5" providerId="ADAL" clId="{54C4EE28-1C0E-FB4C-9C42-58106D3154A0}" dt="2022-12-10T17:21:36.853" v="470" actId="207"/>
          <ac:spMkLst>
            <pc:docMk/>
            <pc:sldMk cId="2112571593" sldId="278"/>
            <ac:spMk id="15" creationId="{EA35F5EF-C00F-BAA8-0457-16FCEA601AAF}"/>
          </ac:spMkLst>
        </pc:spChg>
        <pc:spChg chg="mod">
          <ac:chgData name="Dan Wang" userId="dabee7ba-5895-4ad4-b37d-76e7247287c5" providerId="ADAL" clId="{54C4EE28-1C0E-FB4C-9C42-58106D3154A0}" dt="2022-12-10T17:22:15.437" v="490" actId="14100"/>
          <ac:spMkLst>
            <pc:docMk/>
            <pc:sldMk cId="2112571593" sldId="278"/>
            <ac:spMk id="16" creationId="{9A05AB15-0E5F-7FD6-0D76-3D85BC11676A}"/>
          </ac:spMkLst>
        </pc:spChg>
        <pc:graphicFrameChg chg="add del modGraphic">
          <ac:chgData name="Dan Wang" userId="dabee7ba-5895-4ad4-b37d-76e7247287c5" providerId="ADAL" clId="{54C4EE28-1C0E-FB4C-9C42-58106D3154A0}" dt="2022-12-09T09:46:29.450" v="1" actId="478"/>
          <ac:graphicFrameMkLst>
            <pc:docMk/>
            <pc:sldMk cId="2112571593" sldId="278"/>
            <ac:graphicFrameMk id="3" creationId="{55D8A063-E538-5A03-A444-3EF29D8197E7}"/>
          </ac:graphicFrameMkLst>
        </pc:graphicFrameChg>
        <pc:graphicFrameChg chg="mod">
          <ac:chgData name="Dan Wang" userId="dabee7ba-5895-4ad4-b37d-76e7247287c5" providerId="ADAL" clId="{54C4EE28-1C0E-FB4C-9C42-58106D3154A0}" dt="2022-12-09T09:46:41.654" v="4" actId="12100"/>
          <ac:graphicFrameMkLst>
            <pc:docMk/>
            <pc:sldMk cId="2112571593" sldId="278"/>
            <ac:graphicFrameMk id="4" creationId="{F47217AE-98F9-59A4-6512-7112504F3D7E}"/>
          </ac:graphicFrameMkLst>
        </pc:graphicFrameChg>
      </pc:sldChg>
      <pc:sldChg chg="addSp delSp modSp mod">
        <pc:chgData name="Dan Wang" userId="dabee7ba-5895-4ad4-b37d-76e7247287c5" providerId="ADAL" clId="{54C4EE28-1C0E-FB4C-9C42-58106D3154A0}" dt="2022-12-13T10:10:08.916" v="582" actId="2085"/>
        <pc:sldMkLst>
          <pc:docMk/>
          <pc:sldMk cId="135952320" sldId="280"/>
        </pc:sldMkLst>
        <pc:spChg chg="mod">
          <ac:chgData name="Dan Wang" userId="dabee7ba-5895-4ad4-b37d-76e7247287c5" providerId="ADAL" clId="{54C4EE28-1C0E-FB4C-9C42-58106D3154A0}" dt="2022-12-09T21:53:42.291" v="383" actId="20577"/>
          <ac:spMkLst>
            <pc:docMk/>
            <pc:sldMk cId="135952320" sldId="280"/>
            <ac:spMk id="2" creationId="{E03C60D5-CFD2-C5AA-8B81-9443F6F2E013}"/>
          </ac:spMkLst>
        </pc:spChg>
        <pc:spChg chg="add del mod">
          <ac:chgData name="Dan Wang" userId="dabee7ba-5895-4ad4-b37d-76e7247287c5" providerId="ADAL" clId="{54C4EE28-1C0E-FB4C-9C42-58106D3154A0}" dt="2022-12-13T10:10:05.786" v="581"/>
          <ac:spMkLst>
            <pc:docMk/>
            <pc:sldMk cId="135952320" sldId="280"/>
            <ac:spMk id="8" creationId="{D89D8D99-89E0-F6D7-69F8-31B5487E33E1}"/>
          </ac:spMkLst>
        </pc:spChg>
        <pc:spChg chg="mod">
          <ac:chgData name="Dan Wang" userId="dabee7ba-5895-4ad4-b37d-76e7247287c5" providerId="ADAL" clId="{54C4EE28-1C0E-FB4C-9C42-58106D3154A0}" dt="2022-12-13T10:10:08.916" v="582" actId="2085"/>
          <ac:spMkLst>
            <pc:docMk/>
            <pc:sldMk cId="135952320" sldId="280"/>
            <ac:spMk id="54" creationId="{EC92829A-09BC-8B9D-5DE3-CBBE6C71E06E}"/>
          </ac:spMkLst>
        </pc:spChg>
      </pc:sldChg>
      <pc:sldChg chg="addSp delSp modSp mod">
        <pc:chgData name="Dan Wang" userId="dabee7ba-5895-4ad4-b37d-76e7247287c5" providerId="ADAL" clId="{54C4EE28-1C0E-FB4C-9C42-58106D3154A0}" dt="2022-12-10T17:13:28.200" v="430" actId="1036"/>
        <pc:sldMkLst>
          <pc:docMk/>
          <pc:sldMk cId="1571764589" sldId="282"/>
        </pc:sldMkLst>
        <pc:spChg chg="mod">
          <ac:chgData name="Dan Wang" userId="dabee7ba-5895-4ad4-b37d-76e7247287c5" providerId="ADAL" clId="{54C4EE28-1C0E-FB4C-9C42-58106D3154A0}" dt="2022-12-10T17:13:28.200" v="430" actId="1036"/>
          <ac:spMkLst>
            <pc:docMk/>
            <pc:sldMk cId="1571764589" sldId="282"/>
            <ac:spMk id="69" creationId="{AE0230D4-3122-B684-E677-D8778788EFCF}"/>
          </ac:spMkLst>
        </pc:spChg>
        <pc:spChg chg="mod">
          <ac:chgData name="Dan Wang" userId="dabee7ba-5895-4ad4-b37d-76e7247287c5" providerId="ADAL" clId="{54C4EE28-1C0E-FB4C-9C42-58106D3154A0}" dt="2022-12-10T17:13:15.665" v="425" actId="1076"/>
          <ac:spMkLst>
            <pc:docMk/>
            <pc:sldMk cId="1571764589" sldId="282"/>
            <ac:spMk id="70" creationId="{95DEDD2D-868D-1EC3-9AA7-306682D5D54D}"/>
          </ac:spMkLst>
        </pc:spChg>
        <pc:picChg chg="add del mod">
          <ac:chgData name="Dan Wang" userId="dabee7ba-5895-4ad4-b37d-76e7247287c5" providerId="ADAL" clId="{54C4EE28-1C0E-FB4C-9C42-58106D3154A0}" dt="2022-12-09T13:53:29.317" v="123" actId="478"/>
          <ac:picMkLst>
            <pc:docMk/>
            <pc:sldMk cId="1571764589" sldId="282"/>
            <ac:picMk id="3" creationId="{422F5DA5-7249-C21B-6D77-304D02266ACA}"/>
          </ac:picMkLst>
        </pc:picChg>
      </pc:sldChg>
      <pc:sldChg chg="modAnim addCm modCm modNotesTx">
        <pc:chgData name="Dan Wang" userId="dabee7ba-5895-4ad4-b37d-76e7247287c5" providerId="ADAL" clId="{54C4EE28-1C0E-FB4C-9C42-58106D3154A0}" dt="2022-12-13T11:50:11.069" v="585" actId="20577"/>
        <pc:sldMkLst>
          <pc:docMk/>
          <pc:sldMk cId="668435284" sldId="284"/>
        </pc:sldMkLst>
      </pc:sldChg>
      <pc:sldChg chg="ord">
        <pc:chgData name="Dan Wang" userId="dabee7ba-5895-4ad4-b37d-76e7247287c5" providerId="ADAL" clId="{54C4EE28-1C0E-FB4C-9C42-58106D3154A0}" dt="2022-12-10T17:53:43.469" v="575" actId="20578"/>
        <pc:sldMkLst>
          <pc:docMk/>
          <pc:sldMk cId="910542352" sldId="289"/>
        </pc:sldMkLst>
      </pc:sldChg>
      <pc:sldChg chg="modAnim addCm modCm modNotesTx">
        <pc:chgData name="Dan Wang" userId="dabee7ba-5895-4ad4-b37d-76e7247287c5" providerId="ADAL" clId="{54C4EE28-1C0E-FB4C-9C42-58106D3154A0}" dt="2022-12-12T18:28:00.338" v="576"/>
        <pc:sldMkLst>
          <pc:docMk/>
          <pc:sldMk cId="3502629363" sldId="301"/>
        </pc:sldMkLst>
      </pc:sldChg>
      <pc:sldChg chg="add del modCm">
        <pc:chgData name="Dan Wang" userId="dabee7ba-5895-4ad4-b37d-76e7247287c5" providerId="ADAL" clId="{54C4EE28-1C0E-FB4C-9C42-58106D3154A0}" dt="2022-12-13T10:12:13.610" v="583"/>
        <pc:sldMkLst>
          <pc:docMk/>
          <pc:sldMk cId="1451913239" sldId="302"/>
        </pc:sldMkLst>
      </pc:sldChg>
      <pc:sldChg chg="addSp delSp modSp mod modCm modNotesTx">
        <pc:chgData name="Dan Wang" userId="dabee7ba-5895-4ad4-b37d-76e7247287c5" providerId="ADAL" clId="{54C4EE28-1C0E-FB4C-9C42-58106D3154A0}" dt="2022-12-10T17:10:31.746" v="411" actId="21"/>
        <pc:sldMkLst>
          <pc:docMk/>
          <pc:sldMk cId="3489708612" sldId="303"/>
        </pc:sldMkLst>
        <pc:spChg chg="add del mod">
          <ac:chgData name="Dan Wang" userId="dabee7ba-5895-4ad4-b37d-76e7247287c5" providerId="ADAL" clId="{54C4EE28-1C0E-FB4C-9C42-58106D3154A0}" dt="2022-12-09T12:29:49.049" v="67"/>
          <ac:spMkLst>
            <pc:docMk/>
            <pc:sldMk cId="3489708612" sldId="303"/>
            <ac:spMk id="3" creationId="{6D090A1F-908A-35B8-10F9-36E0C08E65BE}"/>
          </ac:spMkLst>
        </pc:spChg>
        <pc:spChg chg="add del mod">
          <ac:chgData name="Dan Wang" userId="dabee7ba-5895-4ad4-b37d-76e7247287c5" providerId="ADAL" clId="{54C4EE28-1C0E-FB4C-9C42-58106D3154A0}" dt="2022-12-10T17:10:31.746" v="411" actId="21"/>
          <ac:spMkLst>
            <pc:docMk/>
            <pc:sldMk cId="3489708612" sldId="303"/>
            <ac:spMk id="3" creationId="{E5C1ACE3-1A9C-D72A-4186-8623079E2EAF}"/>
          </ac:spMkLst>
        </pc:spChg>
        <pc:spChg chg="add mod">
          <ac:chgData name="Dan Wang" userId="dabee7ba-5895-4ad4-b37d-76e7247287c5" providerId="ADAL" clId="{54C4EE28-1C0E-FB4C-9C42-58106D3154A0}" dt="2022-12-09T12:35:42.023" v="99" actId="164"/>
          <ac:spMkLst>
            <pc:docMk/>
            <pc:sldMk cId="3489708612" sldId="303"/>
            <ac:spMk id="4" creationId="{25B1D47E-C3AB-8AA4-7CD7-5E1B291E3284}"/>
          </ac:spMkLst>
        </pc:spChg>
        <pc:spChg chg="mod">
          <ac:chgData name="Dan Wang" userId="dabee7ba-5895-4ad4-b37d-76e7247287c5" providerId="ADAL" clId="{54C4EE28-1C0E-FB4C-9C42-58106D3154A0}" dt="2022-12-09T12:36:17.691" v="105" actId="1076"/>
          <ac:spMkLst>
            <pc:docMk/>
            <pc:sldMk cId="3489708612" sldId="303"/>
            <ac:spMk id="5" creationId="{B9E3DA25-39EB-D30B-9253-4F2F34823038}"/>
          </ac:spMkLst>
        </pc:spChg>
        <pc:spChg chg="mod">
          <ac:chgData name="Dan Wang" userId="dabee7ba-5895-4ad4-b37d-76e7247287c5" providerId="ADAL" clId="{54C4EE28-1C0E-FB4C-9C42-58106D3154A0}" dt="2022-12-09T14:34:18.305" v="226" actId="1076"/>
          <ac:spMkLst>
            <pc:docMk/>
            <pc:sldMk cId="3489708612" sldId="303"/>
            <ac:spMk id="6" creationId="{FD0C874F-319C-8375-19A5-531E172711CD}"/>
          </ac:spMkLst>
        </pc:spChg>
        <pc:spChg chg="mod topLvl">
          <ac:chgData name="Dan Wang" userId="dabee7ba-5895-4ad4-b37d-76e7247287c5" providerId="ADAL" clId="{54C4EE28-1C0E-FB4C-9C42-58106D3154A0}" dt="2022-12-09T14:34:02.791" v="223" actId="164"/>
          <ac:spMkLst>
            <pc:docMk/>
            <pc:sldMk cId="3489708612" sldId="303"/>
            <ac:spMk id="8" creationId="{F6871266-A136-4D1B-5CFD-CD57A980AA6E}"/>
          </ac:spMkLst>
        </pc:spChg>
        <pc:spChg chg="mod topLvl">
          <ac:chgData name="Dan Wang" userId="dabee7ba-5895-4ad4-b37d-76e7247287c5" providerId="ADAL" clId="{54C4EE28-1C0E-FB4C-9C42-58106D3154A0}" dt="2022-12-09T14:34:02.791" v="223" actId="164"/>
          <ac:spMkLst>
            <pc:docMk/>
            <pc:sldMk cId="3489708612" sldId="303"/>
            <ac:spMk id="9" creationId="{37951083-F733-FF99-1DA0-EBB263390FE7}"/>
          </ac:spMkLst>
        </pc:spChg>
        <pc:spChg chg="mod topLvl">
          <ac:chgData name="Dan Wang" userId="dabee7ba-5895-4ad4-b37d-76e7247287c5" providerId="ADAL" clId="{54C4EE28-1C0E-FB4C-9C42-58106D3154A0}" dt="2022-12-09T14:34:02.791" v="223" actId="164"/>
          <ac:spMkLst>
            <pc:docMk/>
            <pc:sldMk cId="3489708612" sldId="303"/>
            <ac:spMk id="10" creationId="{3E477430-941C-B618-F9A4-20DE791B8AAC}"/>
          </ac:spMkLst>
        </pc:spChg>
        <pc:spChg chg="mod topLvl">
          <ac:chgData name="Dan Wang" userId="dabee7ba-5895-4ad4-b37d-76e7247287c5" providerId="ADAL" clId="{54C4EE28-1C0E-FB4C-9C42-58106D3154A0}" dt="2022-12-09T14:34:02.791" v="223" actId="164"/>
          <ac:spMkLst>
            <pc:docMk/>
            <pc:sldMk cId="3489708612" sldId="303"/>
            <ac:spMk id="11" creationId="{FC1CCE10-CACD-6E42-1AAA-6991B22ADFC1}"/>
          </ac:spMkLst>
        </pc:spChg>
        <pc:spChg chg="mod topLvl">
          <ac:chgData name="Dan Wang" userId="dabee7ba-5895-4ad4-b37d-76e7247287c5" providerId="ADAL" clId="{54C4EE28-1C0E-FB4C-9C42-58106D3154A0}" dt="2022-12-09T14:34:02.791" v="223" actId="164"/>
          <ac:spMkLst>
            <pc:docMk/>
            <pc:sldMk cId="3489708612" sldId="303"/>
            <ac:spMk id="12" creationId="{724FE19D-C511-9695-3CA5-138710ABF714}"/>
          </ac:spMkLst>
        </pc:spChg>
        <pc:spChg chg="mod topLvl">
          <ac:chgData name="Dan Wang" userId="dabee7ba-5895-4ad4-b37d-76e7247287c5" providerId="ADAL" clId="{54C4EE28-1C0E-FB4C-9C42-58106D3154A0}" dt="2022-12-09T14:34:02.791" v="223" actId="164"/>
          <ac:spMkLst>
            <pc:docMk/>
            <pc:sldMk cId="3489708612" sldId="303"/>
            <ac:spMk id="13" creationId="{DD86979E-9218-FF08-E114-E71F7D50F993}"/>
          </ac:spMkLst>
        </pc:spChg>
        <pc:spChg chg="mod topLvl">
          <ac:chgData name="Dan Wang" userId="dabee7ba-5895-4ad4-b37d-76e7247287c5" providerId="ADAL" clId="{54C4EE28-1C0E-FB4C-9C42-58106D3154A0}" dt="2022-12-09T14:34:02.791" v="223" actId="164"/>
          <ac:spMkLst>
            <pc:docMk/>
            <pc:sldMk cId="3489708612" sldId="303"/>
            <ac:spMk id="15" creationId="{5852600C-2487-98ED-8E4C-F7A7C3EEF1DD}"/>
          </ac:spMkLst>
        </pc:spChg>
        <pc:spChg chg="add del mod topLvl">
          <ac:chgData name="Dan Wang" userId="dabee7ba-5895-4ad4-b37d-76e7247287c5" providerId="ADAL" clId="{54C4EE28-1C0E-FB4C-9C42-58106D3154A0}" dt="2022-12-09T14:34:02.791" v="223" actId="164"/>
          <ac:spMkLst>
            <pc:docMk/>
            <pc:sldMk cId="3489708612" sldId="303"/>
            <ac:spMk id="17" creationId="{46B91D82-48E8-EFCF-FBCF-DD228D30F1D4}"/>
          </ac:spMkLst>
        </pc:spChg>
        <pc:spChg chg="mod topLvl">
          <ac:chgData name="Dan Wang" userId="dabee7ba-5895-4ad4-b37d-76e7247287c5" providerId="ADAL" clId="{54C4EE28-1C0E-FB4C-9C42-58106D3154A0}" dt="2022-12-09T14:34:02.791" v="223" actId="164"/>
          <ac:spMkLst>
            <pc:docMk/>
            <pc:sldMk cId="3489708612" sldId="303"/>
            <ac:spMk id="18" creationId="{5B2F63CE-A975-A56E-956E-C98194107D29}"/>
          </ac:spMkLst>
        </pc:spChg>
        <pc:spChg chg="mod topLvl">
          <ac:chgData name="Dan Wang" userId="dabee7ba-5895-4ad4-b37d-76e7247287c5" providerId="ADAL" clId="{54C4EE28-1C0E-FB4C-9C42-58106D3154A0}" dt="2022-12-09T14:34:02.791" v="223" actId="164"/>
          <ac:spMkLst>
            <pc:docMk/>
            <pc:sldMk cId="3489708612" sldId="303"/>
            <ac:spMk id="19" creationId="{7AA133C9-0449-101F-4279-6F5FE15C6B8B}"/>
          </ac:spMkLst>
        </pc:spChg>
        <pc:spChg chg="mod topLvl">
          <ac:chgData name="Dan Wang" userId="dabee7ba-5895-4ad4-b37d-76e7247287c5" providerId="ADAL" clId="{54C4EE28-1C0E-FB4C-9C42-58106D3154A0}" dt="2022-12-09T14:34:02.791" v="223" actId="164"/>
          <ac:spMkLst>
            <pc:docMk/>
            <pc:sldMk cId="3489708612" sldId="303"/>
            <ac:spMk id="20" creationId="{E21057E7-7D7C-D459-2F19-9120221C5350}"/>
          </ac:spMkLst>
        </pc:spChg>
        <pc:spChg chg="add del mod">
          <ac:chgData name="Dan Wang" userId="dabee7ba-5895-4ad4-b37d-76e7247287c5" providerId="ADAL" clId="{54C4EE28-1C0E-FB4C-9C42-58106D3154A0}" dt="2022-12-09T12:36:12.075" v="104"/>
          <ac:spMkLst>
            <pc:docMk/>
            <pc:sldMk cId="3489708612" sldId="303"/>
            <ac:spMk id="23" creationId="{DCD20F9A-66ED-6D38-74F5-C8692BBCB97D}"/>
          </ac:spMkLst>
        </pc:spChg>
        <pc:spChg chg="add mod">
          <ac:chgData name="Dan Wang" userId="dabee7ba-5895-4ad4-b37d-76e7247287c5" providerId="ADAL" clId="{54C4EE28-1C0E-FB4C-9C42-58106D3154A0}" dt="2022-12-09T14:34:02.791" v="223" actId="164"/>
          <ac:spMkLst>
            <pc:docMk/>
            <pc:sldMk cId="3489708612" sldId="303"/>
            <ac:spMk id="25" creationId="{49FFBC18-7FA9-378B-43A9-4965ACE4E10B}"/>
          </ac:spMkLst>
        </pc:spChg>
        <pc:spChg chg="add del mod">
          <ac:chgData name="Dan Wang" userId="dabee7ba-5895-4ad4-b37d-76e7247287c5" providerId="ADAL" clId="{54C4EE28-1C0E-FB4C-9C42-58106D3154A0}" dt="2022-12-09T14:30:03.400" v="175" actId="478"/>
          <ac:spMkLst>
            <pc:docMk/>
            <pc:sldMk cId="3489708612" sldId="303"/>
            <ac:spMk id="30" creationId="{2A528930-A6F1-FB71-9805-64A9A1947856}"/>
          </ac:spMkLst>
        </pc:spChg>
        <pc:spChg chg="add del mod">
          <ac:chgData name="Dan Wang" userId="dabee7ba-5895-4ad4-b37d-76e7247287c5" providerId="ADAL" clId="{54C4EE28-1C0E-FB4C-9C42-58106D3154A0}" dt="2022-12-09T14:31:17.071" v="192" actId="478"/>
          <ac:spMkLst>
            <pc:docMk/>
            <pc:sldMk cId="3489708612" sldId="303"/>
            <ac:spMk id="31" creationId="{DD0EE6DB-C6C7-A566-43CF-06A637BB4C02}"/>
          </ac:spMkLst>
        </pc:spChg>
        <pc:spChg chg="add mod">
          <ac:chgData name="Dan Wang" userId="dabee7ba-5895-4ad4-b37d-76e7247287c5" providerId="ADAL" clId="{54C4EE28-1C0E-FB4C-9C42-58106D3154A0}" dt="2022-12-09T14:34:02.791" v="223" actId="164"/>
          <ac:spMkLst>
            <pc:docMk/>
            <pc:sldMk cId="3489708612" sldId="303"/>
            <ac:spMk id="32" creationId="{6792EB7F-9FAC-246A-D3F6-960E6ACF0D58}"/>
          </ac:spMkLst>
        </pc:spChg>
        <pc:spChg chg="mod topLvl">
          <ac:chgData name="Dan Wang" userId="dabee7ba-5895-4ad4-b37d-76e7247287c5" providerId="ADAL" clId="{54C4EE28-1C0E-FB4C-9C42-58106D3154A0}" dt="2022-12-09T14:34:02.791" v="223" actId="164"/>
          <ac:spMkLst>
            <pc:docMk/>
            <pc:sldMk cId="3489708612" sldId="303"/>
            <ac:spMk id="49" creationId="{B5FAB51E-FD8A-7120-CE83-A1EDE94B8A33}"/>
          </ac:spMkLst>
        </pc:spChg>
        <pc:spChg chg="mod topLvl">
          <ac:chgData name="Dan Wang" userId="dabee7ba-5895-4ad4-b37d-76e7247287c5" providerId="ADAL" clId="{54C4EE28-1C0E-FB4C-9C42-58106D3154A0}" dt="2022-12-09T14:34:02.791" v="223" actId="164"/>
          <ac:spMkLst>
            <pc:docMk/>
            <pc:sldMk cId="3489708612" sldId="303"/>
            <ac:spMk id="88" creationId="{D5A7387A-EE9E-A804-EBEB-8E72CB7BD990}"/>
          </ac:spMkLst>
        </pc:spChg>
        <pc:spChg chg="mod topLvl">
          <ac:chgData name="Dan Wang" userId="dabee7ba-5895-4ad4-b37d-76e7247287c5" providerId="ADAL" clId="{54C4EE28-1C0E-FB4C-9C42-58106D3154A0}" dt="2022-12-09T14:34:02.791" v="223" actId="164"/>
          <ac:spMkLst>
            <pc:docMk/>
            <pc:sldMk cId="3489708612" sldId="303"/>
            <ac:spMk id="89" creationId="{0136FB5C-0864-7F8E-4765-45E21D838BA8}"/>
          </ac:spMkLst>
        </pc:spChg>
        <pc:grpChg chg="add del mod">
          <ac:chgData name="Dan Wang" userId="dabee7ba-5895-4ad4-b37d-76e7247287c5" providerId="ADAL" clId="{54C4EE28-1C0E-FB4C-9C42-58106D3154A0}" dt="2022-12-09T12:35:56.129" v="100" actId="478"/>
          <ac:grpSpMkLst>
            <pc:docMk/>
            <pc:sldMk cId="3489708612" sldId="303"/>
            <ac:grpSpMk id="22" creationId="{1F0EBCCE-5DD5-4555-A3CC-68BACD1E15CD}"/>
          </ac:grpSpMkLst>
        </pc:grpChg>
        <pc:grpChg chg="add del mod">
          <ac:chgData name="Dan Wang" userId="dabee7ba-5895-4ad4-b37d-76e7247287c5" providerId="ADAL" clId="{54C4EE28-1C0E-FB4C-9C42-58106D3154A0}" dt="2022-12-09T14:27:56.569" v="132" actId="165"/>
          <ac:grpSpMkLst>
            <pc:docMk/>
            <pc:sldMk cId="3489708612" sldId="303"/>
            <ac:grpSpMk id="24" creationId="{B68D8FF9-2539-EECD-B662-8800DAE78A99}"/>
          </ac:grpSpMkLst>
        </pc:grpChg>
        <pc:grpChg chg="add mod">
          <ac:chgData name="Dan Wang" userId="dabee7ba-5895-4ad4-b37d-76e7247287c5" providerId="ADAL" clId="{54C4EE28-1C0E-FB4C-9C42-58106D3154A0}" dt="2022-12-09T14:34:11.191" v="225" actId="1076"/>
          <ac:grpSpMkLst>
            <pc:docMk/>
            <pc:sldMk cId="3489708612" sldId="303"/>
            <ac:grpSpMk id="33" creationId="{B7A02A68-B5BF-6BE2-6244-B360185F66AB}"/>
          </ac:grpSpMkLst>
        </pc:grpChg>
        <pc:grpChg chg="del">
          <ac:chgData name="Dan Wang" userId="dabee7ba-5895-4ad4-b37d-76e7247287c5" providerId="ADAL" clId="{54C4EE28-1C0E-FB4C-9C42-58106D3154A0}" dt="2022-12-09T12:29:23.168" v="40" actId="165"/>
          <ac:grpSpMkLst>
            <pc:docMk/>
            <pc:sldMk cId="3489708612" sldId="303"/>
            <ac:grpSpMk id="85" creationId="{99E5D112-0FEC-EB87-0CCC-6F0C77C1C8F9}"/>
          </ac:grpSpMkLst>
        </pc:grpChg>
        <pc:picChg chg="add mod">
          <ac:chgData name="Dan Wang" userId="dabee7ba-5895-4ad4-b37d-76e7247287c5" providerId="ADAL" clId="{54C4EE28-1C0E-FB4C-9C42-58106D3154A0}" dt="2022-12-09T12:35:42.023" v="99" actId="164"/>
          <ac:picMkLst>
            <pc:docMk/>
            <pc:sldMk cId="3489708612" sldId="303"/>
            <ac:picMk id="7" creationId="{9340BA85-051C-72C7-CFD4-0E6C41EA3241}"/>
          </ac:picMkLst>
        </pc:picChg>
        <pc:picChg chg="add mod">
          <ac:chgData name="Dan Wang" userId="dabee7ba-5895-4ad4-b37d-76e7247287c5" providerId="ADAL" clId="{54C4EE28-1C0E-FB4C-9C42-58106D3154A0}" dt="2022-12-09T12:35:42.023" v="99" actId="164"/>
          <ac:picMkLst>
            <pc:docMk/>
            <pc:sldMk cId="3489708612" sldId="303"/>
            <ac:picMk id="14" creationId="{5516F752-B9A1-4CE2-0BA7-C4CD11BB2A92}"/>
          </ac:picMkLst>
        </pc:picChg>
        <pc:picChg chg="add mod">
          <ac:chgData name="Dan Wang" userId="dabee7ba-5895-4ad4-b37d-76e7247287c5" providerId="ADAL" clId="{54C4EE28-1C0E-FB4C-9C42-58106D3154A0}" dt="2022-12-09T12:35:42.023" v="99" actId="164"/>
          <ac:picMkLst>
            <pc:docMk/>
            <pc:sldMk cId="3489708612" sldId="303"/>
            <ac:picMk id="16" creationId="{A7FB7F23-E21C-C786-15B3-47BFC791CC3A}"/>
          </ac:picMkLst>
        </pc:picChg>
        <pc:picChg chg="add mod">
          <ac:chgData name="Dan Wang" userId="dabee7ba-5895-4ad4-b37d-76e7247287c5" providerId="ADAL" clId="{54C4EE28-1C0E-FB4C-9C42-58106D3154A0}" dt="2022-12-09T12:35:42.023" v="99" actId="164"/>
          <ac:picMkLst>
            <pc:docMk/>
            <pc:sldMk cId="3489708612" sldId="303"/>
            <ac:picMk id="21" creationId="{0802A876-7C21-4A61-DE16-0668E4042FF1}"/>
          </ac:picMkLst>
        </pc:picChg>
        <pc:picChg chg="add mod">
          <ac:chgData name="Dan Wang" userId="dabee7ba-5895-4ad4-b37d-76e7247287c5" providerId="ADAL" clId="{54C4EE28-1C0E-FB4C-9C42-58106D3154A0}" dt="2022-12-09T14:34:02.791" v="223" actId="164"/>
          <ac:picMkLst>
            <pc:docMk/>
            <pc:sldMk cId="3489708612" sldId="303"/>
            <ac:picMk id="26" creationId="{B07591ED-1165-270D-AEE2-6085F8009E63}"/>
          </ac:picMkLst>
        </pc:picChg>
        <pc:picChg chg="add mod">
          <ac:chgData name="Dan Wang" userId="dabee7ba-5895-4ad4-b37d-76e7247287c5" providerId="ADAL" clId="{54C4EE28-1C0E-FB4C-9C42-58106D3154A0}" dt="2022-12-09T14:34:02.791" v="223" actId="164"/>
          <ac:picMkLst>
            <pc:docMk/>
            <pc:sldMk cId="3489708612" sldId="303"/>
            <ac:picMk id="27" creationId="{6544FA55-04CB-EAD8-CD39-010A44908652}"/>
          </ac:picMkLst>
        </pc:picChg>
        <pc:picChg chg="add mod">
          <ac:chgData name="Dan Wang" userId="dabee7ba-5895-4ad4-b37d-76e7247287c5" providerId="ADAL" clId="{54C4EE28-1C0E-FB4C-9C42-58106D3154A0}" dt="2022-12-09T14:34:02.791" v="223" actId="164"/>
          <ac:picMkLst>
            <pc:docMk/>
            <pc:sldMk cId="3489708612" sldId="303"/>
            <ac:picMk id="28" creationId="{5A426736-9A26-7216-B4EB-207E2414137B}"/>
          </ac:picMkLst>
        </pc:picChg>
        <pc:picChg chg="add mod">
          <ac:chgData name="Dan Wang" userId="dabee7ba-5895-4ad4-b37d-76e7247287c5" providerId="ADAL" clId="{54C4EE28-1C0E-FB4C-9C42-58106D3154A0}" dt="2022-12-09T14:34:02.791" v="223" actId="164"/>
          <ac:picMkLst>
            <pc:docMk/>
            <pc:sldMk cId="3489708612" sldId="303"/>
            <ac:picMk id="29" creationId="{A19ABE7B-EEE9-11A3-5089-D9A74CF37DFA}"/>
          </ac:picMkLst>
        </pc:picChg>
        <pc:picChg chg="mod topLvl">
          <ac:chgData name="Dan Wang" userId="dabee7ba-5895-4ad4-b37d-76e7247287c5" providerId="ADAL" clId="{54C4EE28-1C0E-FB4C-9C42-58106D3154A0}" dt="2022-12-09T14:34:02.791" v="223" actId="164"/>
          <ac:picMkLst>
            <pc:docMk/>
            <pc:sldMk cId="3489708612" sldId="303"/>
            <ac:picMk id="52" creationId="{ADF81B9C-E211-5571-2978-68FEB17B0EAE}"/>
          </ac:picMkLst>
        </pc:picChg>
        <pc:picChg chg="mod topLvl">
          <ac:chgData name="Dan Wang" userId="dabee7ba-5895-4ad4-b37d-76e7247287c5" providerId="ADAL" clId="{54C4EE28-1C0E-FB4C-9C42-58106D3154A0}" dt="2022-12-09T14:34:02.791" v="223" actId="164"/>
          <ac:picMkLst>
            <pc:docMk/>
            <pc:sldMk cId="3489708612" sldId="303"/>
            <ac:picMk id="53" creationId="{5E1818F7-F7AD-12F3-1A45-70F629212548}"/>
          </ac:picMkLst>
        </pc:picChg>
        <pc:picChg chg="mod topLvl">
          <ac:chgData name="Dan Wang" userId="dabee7ba-5895-4ad4-b37d-76e7247287c5" providerId="ADAL" clId="{54C4EE28-1C0E-FB4C-9C42-58106D3154A0}" dt="2022-12-09T14:34:02.791" v="223" actId="164"/>
          <ac:picMkLst>
            <pc:docMk/>
            <pc:sldMk cId="3489708612" sldId="303"/>
            <ac:picMk id="55" creationId="{A8C02672-69CD-3AFC-1844-B8E4512F04C8}"/>
          </ac:picMkLst>
        </pc:picChg>
        <pc:picChg chg="add del mod topLvl">
          <ac:chgData name="Dan Wang" userId="dabee7ba-5895-4ad4-b37d-76e7247287c5" providerId="ADAL" clId="{54C4EE28-1C0E-FB4C-9C42-58106D3154A0}" dt="2022-12-09T14:34:02.791" v="223" actId="164"/>
          <ac:picMkLst>
            <pc:docMk/>
            <pc:sldMk cId="3489708612" sldId="303"/>
            <ac:picMk id="56" creationId="{392B00BB-B787-3C99-768A-92A35C4206E6}"/>
          </ac:picMkLst>
        </pc:picChg>
        <pc:picChg chg="mod topLvl">
          <ac:chgData name="Dan Wang" userId="dabee7ba-5895-4ad4-b37d-76e7247287c5" providerId="ADAL" clId="{54C4EE28-1C0E-FB4C-9C42-58106D3154A0}" dt="2022-12-09T14:34:02.791" v="223" actId="164"/>
          <ac:picMkLst>
            <pc:docMk/>
            <pc:sldMk cId="3489708612" sldId="303"/>
            <ac:picMk id="58" creationId="{260DE34B-4E89-AD98-CCC7-CF299FD5A68B}"/>
          </ac:picMkLst>
        </pc:picChg>
        <pc:picChg chg="mod topLvl">
          <ac:chgData name="Dan Wang" userId="dabee7ba-5895-4ad4-b37d-76e7247287c5" providerId="ADAL" clId="{54C4EE28-1C0E-FB4C-9C42-58106D3154A0}" dt="2022-12-09T14:34:02.791" v="223" actId="164"/>
          <ac:picMkLst>
            <pc:docMk/>
            <pc:sldMk cId="3489708612" sldId="303"/>
            <ac:picMk id="59" creationId="{BCD82BCE-BD64-C3EA-0A56-36915DF4A306}"/>
          </ac:picMkLst>
        </pc:picChg>
        <pc:picChg chg="mod topLvl">
          <ac:chgData name="Dan Wang" userId="dabee7ba-5895-4ad4-b37d-76e7247287c5" providerId="ADAL" clId="{54C4EE28-1C0E-FB4C-9C42-58106D3154A0}" dt="2022-12-09T14:34:02.791" v="223" actId="164"/>
          <ac:picMkLst>
            <pc:docMk/>
            <pc:sldMk cId="3489708612" sldId="303"/>
            <ac:picMk id="66" creationId="{ADDDBA53-C254-BD06-9C59-1EA3E8ED47B5}"/>
          </ac:picMkLst>
        </pc:picChg>
        <pc:picChg chg="mod topLvl">
          <ac:chgData name="Dan Wang" userId="dabee7ba-5895-4ad4-b37d-76e7247287c5" providerId="ADAL" clId="{54C4EE28-1C0E-FB4C-9C42-58106D3154A0}" dt="2022-12-09T14:34:02.791" v="223" actId="164"/>
          <ac:picMkLst>
            <pc:docMk/>
            <pc:sldMk cId="3489708612" sldId="303"/>
            <ac:picMk id="67" creationId="{BDA4290B-EE6C-E49E-26FB-97A9D6D52A0A}"/>
          </ac:picMkLst>
        </pc:picChg>
        <pc:picChg chg="mod topLvl">
          <ac:chgData name="Dan Wang" userId="dabee7ba-5895-4ad4-b37d-76e7247287c5" providerId="ADAL" clId="{54C4EE28-1C0E-FB4C-9C42-58106D3154A0}" dt="2022-12-09T14:34:02.791" v="223" actId="164"/>
          <ac:picMkLst>
            <pc:docMk/>
            <pc:sldMk cId="3489708612" sldId="303"/>
            <ac:picMk id="68" creationId="{3A5EECF9-7A4B-C173-0963-5C280148C5FF}"/>
          </ac:picMkLst>
        </pc:picChg>
        <pc:picChg chg="mod topLvl">
          <ac:chgData name="Dan Wang" userId="dabee7ba-5895-4ad4-b37d-76e7247287c5" providerId="ADAL" clId="{54C4EE28-1C0E-FB4C-9C42-58106D3154A0}" dt="2022-12-09T14:34:02.791" v="223" actId="164"/>
          <ac:picMkLst>
            <pc:docMk/>
            <pc:sldMk cId="3489708612" sldId="303"/>
            <ac:picMk id="69" creationId="{1C9EA487-D1A5-B707-2233-BABA4303D051}"/>
          </ac:picMkLst>
        </pc:picChg>
        <pc:picChg chg="add del mod topLvl">
          <ac:chgData name="Dan Wang" userId="dabee7ba-5895-4ad4-b37d-76e7247287c5" providerId="ADAL" clId="{54C4EE28-1C0E-FB4C-9C42-58106D3154A0}" dt="2022-12-09T14:34:02.791" v="223" actId="164"/>
          <ac:picMkLst>
            <pc:docMk/>
            <pc:sldMk cId="3489708612" sldId="303"/>
            <ac:picMk id="70" creationId="{C57E2B2E-4785-8DE3-6280-A1C40885299E}"/>
          </ac:picMkLst>
        </pc:picChg>
        <pc:picChg chg="mod topLvl">
          <ac:chgData name="Dan Wang" userId="dabee7ba-5895-4ad4-b37d-76e7247287c5" providerId="ADAL" clId="{54C4EE28-1C0E-FB4C-9C42-58106D3154A0}" dt="2022-12-09T14:34:02.791" v="223" actId="164"/>
          <ac:picMkLst>
            <pc:docMk/>
            <pc:sldMk cId="3489708612" sldId="303"/>
            <ac:picMk id="71" creationId="{CD0509FB-F339-58A3-2131-990EC7BA3CAF}"/>
          </ac:picMkLst>
        </pc:picChg>
        <pc:picChg chg="mod topLvl">
          <ac:chgData name="Dan Wang" userId="dabee7ba-5895-4ad4-b37d-76e7247287c5" providerId="ADAL" clId="{54C4EE28-1C0E-FB4C-9C42-58106D3154A0}" dt="2022-12-09T14:34:02.791" v="223" actId="164"/>
          <ac:picMkLst>
            <pc:docMk/>
            <pc:sldMk cId="3489708612" sldId="303"/>
            <ac:picMk id="72" creationId="{23F8E06F-B84E-D944-CFDA-AC531602D7E7}"/>
          </ac:picMkLst>
        </pc:picChg>
        <pc:picChg chg="mod topLvl">
          <ac:chgData name="Dan Wang" userId="dabee7ba-5895-4ad4-b37d-76e7247287c5" providerId="ADAL" clId="{54C4EE28-1C0E-FB4C-9C42-58106D3154A0}" dt="2022-12-09T14:34:02.791" v="223" actId="164"/>
          <ac:picMkLst>
            <pc:docMk/>
            <pc:sldMk cId="3489708612" sldId="303"/>
            <ac:picMk id="73" creationId="{A16205E5-5F06-43BA-80CD-5A2DF43C0A95}"/>
          </ac:picMkLst>
        </pc:picChg>
        <pc:picChg chg="mod topLvl">
          <ac:chgData name="Dan Wang" userId="dabee7ba-5895-4ad4-b37d-76e7247287c5" providerId="ADAL" clId="{54C4EE28-1C0E-FB4C-9C42-58106D3154A0}" dt="2022-12-09T14:34:02.791" v="223" actId="164"/>
          <ac:picMkLst>
            <pc:docMk/>
            <pc:sldMk cId="3489708612" sldId="303"/>
            <ac:picMk id="74" creationId="{E796E0F6-FD06-1EF9-0330-442C41BCF860}"/>
          </ac:picMkLst>
        </pc:picChg>
        <pc:picChg chg="add del mod topLvl">
          <ac:chgData name="Dan Wang" userId="dabee7ba-5895-4ad4-b37d-76e7247287c5" providerId="ADAL" clId="{54C4EE28-1C0E-FB4C-9C42-58106D3154A0}" dt="2022-12-09T14:34:02.791" v="223" actId="164"/>
          <ac:picMkLst>
            <pc:docMk/>
            <pc:sldMk cId="3489708612" sldId="303"/>
            <ac:picMk id="75" creationId="{E40DAA60-F4AE-C574-E67D-67766F505EE4}"/>
          </ac:picMkLst>
        </pc:picChg>
        <pc:picChg chg="mod topLvl">
          <ac:chgData name="Dan Wang" userId="dabee7ba-5895-4ad4-b37d-76e7247287c5" providerId="ADAL" clId="{54C4EE28-1C0E-FB4C-9C42-58106D3154A0}" dt="2022-12-09T14:34:02.791" v="223" actId="164"/>
          <ac:picMkLst>
            <pc:docMk/>
            <pc:sldMk cId="3489708612" sldId="303"/>
            <ac:picMk id="76" creationId="{B3628951-F6D0-0013-4846-B26CA78828E7}"/>
          </ac:picMkLst>
        </pc:picChg>
        <pc:picChg chg="mod topLvl">
          <ac:chgData name="Dan Wang" userId="dabee7ba-5895-4ad4-b37d-76e7247287c5" providerId="ADAL" clId="{54C4EE28-1C0E-FB4C-9C42-58106D3154A0}" dt="2022-12-09T14:34:02.791" v="223" actId="164"/>
          <ac:picMkLst>
            <pc:docMk/>
            <pc:sldMk cId="3489708612" sldId="303"/>
            <ac:picMk id="77" creationId="{FC06B62E-85BF-5ED2-4947-4FAD641DF57F}"/>
          </ac:picMkLst>
        </pc:picChg>
        <pc:picChg chg="mod topLvl">
          <ac:chgData name="Dan Wang" userId="dabee7ba-5895-4ad4-b37d-76e7247287c5" providerId="ADAL" clId="{54C4EE28-1C0E-FB4C-9C42-58106D3154A0}" dt="2022-12-09T14:34:02.791" v="223" actId="164"/>
          <ac:picMkLst>
            <pc:docMk/>
            <pc:sldMk cId="3489708612" sldId="303"/>
            <ac:picMk id="78" creationId="{86A777A1-A72C-18E5-C612-22B7B806E377}"/>
          </ac:picMkLst>
        </pc:picChg>
        <pc:picChg chg="mod topLvl">
          <ac:chgData name="Dan Wang" userId="dabee7ba-5895-4ad4-b37d-76e7247287c5" providerId="ADAL" clId="{54C4EE28-1C0E-FB4C-9C42-58106D3154A0}" dt="2022-12-09T14:34:02.791" v="223" actId="164"/>
          <ac:picMkLst>
            <pc:docMk/>
            <pc:sldMk cId="3489708612" sldId="303"/>
            <ac:picMk id="79" creationId="{E8899EAC-42E9-E8B2-2117-DB9912BA4135}"/>
          </ac:picMkLst>
        </pc:picChg>
        <pc:picChg chg="mod topLvl">
          <ac:chgData name="Dan Wang" userId="dabee7ba-5895-4ad4-b37d-76e7247287c5" providerId="ADAL" clId="{54C4EE28-1C0E-FB4C-9C42-58106D3154A0}" dt="2022-12-09T14:34:02.791" v="223" actId="164"/>
          <ac:picMkLst>
            <pc:docMk/>
            <pc:sldMk cId="3489708612" sldId="303"/>
            <ac:picMk id="80" creationId="{7DFEE74B-378E-6406-3F38-A760E22CE2F1}"/>
          </ac:picMkLst>
        </pc:picChg>
        <pc:picChg chg="add del mod topLvl">
          <ac:chgData name="Dan Wang" userId="dabee7ba-5895-4ad4-b37d-76e7247287c5" providerId="ADAL" clId="{54C4EE28-1C0E-FB4C-9C42-58106D3154A0}" dt="2022-12-09T14:34:02.791" v="223" actId="164"/>
          <ac:picMkLst>
            <pc:docMk/>
            <pc:sldMk cId="3489708612" sldId="303"/>
            <ac:picMk id="81" creationId="{9FC95417-1534-C461-26FC-B4AA328F596B}"/>
          </ac:picMkLst>
        </pc:picChg>
        <pc:picChg chg="mod topLvl">
          <ac:chgData name="Dan Wang" userId="dabee7ba-5895-4ad4-b37d-76e7247287c5" providerId="ADAL" clId="{54C4EE28-1C0E-FB4C-9C42-58106D3154A0}" dt="2022-12-09T14:34:02.791" v="223" actId="164"/>
          <ac:picMkLst>
            <pc:docMk/>
            <pc:sldMk cId="3489708612" sldId="303"/>
            <ac:picMk id="82" creationId="{2A79B816-F409-094D-58EB-E3E0AA024F21}"/>
          </ac:picMkLst>
        </pc:picChg>
        <pc:picChg chg="mod topLvl">
          <ac:chgData name="Dan Wang" userId="dabee7ba-5895-4ad4-b37d-76e7247287c5" providerId="ADAL" clId="{54C4EE28-1C0E-FB4C-9C42-58106D3154A0}" dt="2022-12-09T14:34:02.791" v="223" actId="164"/>
          <ac:picMkLst>
            <pc:docMk/>
            <pc:sldMk cId="3489708612" sldId="303"/>
            <ac:picMk id="83" creationId="{F3656CA1-F927-D212-BA27-C979820C5791}"/>
          </ac:picMkLst>
        </pc:picChg>
        <pc:picChg chg="mod">
          <ac:chgData name="Dan Wang" userId="dabee7ba-5895-4ad4-b37d-76e7247287c5" providerId="ADAL" clId="{54C4EE28-1C0E-FB4C-9C42-58106D3154A0}" dt="2022-12-09T22:09:53.001" v="398" actId="166"/>
          <ac:picMkLst>
            <pc:docMk/>
            <pc:sldMk cId="3489708612" sldId="303"/>
            <ac:picMk id="87" creationId="{3F416B0D-B423-1BBC-031E-6EEF3A906846}"/>
          </ac:picMkLst>
        </pc:picChg>
      </pc:sldChg>
      <pc:sldChg chg="modSp mod">
        <pc:chgData name="Dan Wang" userId="dabee7ba-5895-4ad4-b37d-76e7247287c5" providerId="ADAL" clId="{54C4EE28-1C0E-FB4C-9C42-58106D3154A0}" dt="2022-12-10T17:47:14.254" v="571" actId="18131"/>
        <pc:sldMkLst>
          <pc:docMk/>
          <pc:sldMk cId="3320962721" sldId="304"/>
        </pc:sldMkLst>
        <pc:spChg chg="mod modCrop">
          <ac:chgData name="Dan Wang" userId="dabee7ba-5895-4ad4-b37d-76e7247287c5" providerId="ADAL" clId="{54C4EE28-1C0E-FB4C-9C42-58106D3154A0}" dt="2022-12-10T17:47:14.254" v="571" actId="18131"/>
          <ac:spMkLst>
            <pc:docMk/>
            <pc:sldMk cId="3320962721" sldId="304"/>
            <ac:spMk id="24" creationId="{E5B18A61-B119-CEE3-797B-BA0C960926B1}"/>
          </ac:spMkLst>
        </pc:spChg>
      </pc:sldChg>
      <pc:sldChg chg="modSp mod modCm">
        <pc:chgData name="Dan Wang" userId="dabee7ba-5895-4ad4-b37d-76e7247287c5" providerId="ADAL" clId="{54C4EE28-1C0E-FB4C-9C42-58106D3154A0}" dt="2022-12-12T18:29:17.438" v="577"/>
        <pc:sldMkLst>
          <pc:docMk/>
          <pc:sldMk cId="3766274582" sldId="305"/>
        </pc:sldMkLst>
        <pc:spChg chg="mod">
          <ac:chgData name="Dan Wang" userId="dabee7ba-5895-4ad4-b37d-76e7247287c5" providerId="ADAL" clId="{54C4EE28-1C0E-FB4C-9C42-58106D3154A0}" dt="2022-12-09T15:51:17.407" v="242" actId="14100"/>
          <ac:spMkLst>
            <pc:docMk/>
            <pc:sldMk cId="3766274582" sldId="305"/>
            <ac:spMk id="2" creationId="{4F06A028-1B16-C21B-7301-BCDE639412D9}"/>
          </ac:spMkLst>
        </pc:spChg>
        <pc:spChg chg="mod">
          <ac:chgData name="Dan Wang" userId="dabee7ba-5895-4ad4-b37d-76e7247287c5" providerId="ADAL" clId="{54C4EE28-1C0E-FB4C-9C42-58106D3154A0}" dt="2022-12-10T17:36:16.683" v="547" actId="20577"/>
          <ac:spMkLst>
            <pc:docMk/>
            <pc:sldMk cId="3766274582" sldId="305"/>
            <ac:spMk id="4" creationId="{1BA25DB5-BF4B-C932-EF5C-F57FF206EC07}"/>
          </ac:spMkLst>
        </pc:spChg>
      </pc:sldChg>
      <pc:sldChg chg="modCm">
        <pc:chgData name="Dan Wang" userId="dabee7ba-5895-4ad4-b37d-76e7247287c5" providerId="ADAL" clId="{54C4EE28-1C0E-FB4C-9C42-58106D3154A0}" dt="2022-12-09T13:54:48.233" v="126"/>
        <pc:sldMkLst>
          <pc:docMk/>
          <pc:sldMk cId="2820946267" sldId="308"/>
        </pc:sldMkLst>
      </pc:sldChg>
      <pc:sldChg chg="addSp delSp modSp mod">
        <pc:chgData name="Dan Wang" userId="dabee7ba-5895-4ad4-b37d-76e7247287c5" providerId="ADAL" clId="{54C4EE28-1C0E-FB4C-9C42-58106D3154A0}" dt="2022-12-09T21:51:17.568" v="374" actId="1076"/>
        <pc:sldMkLst>
          <pc:docMk/>
          <pc:sldMk cId="1000952543" sldId="309"/>
        </pc:sldMkLst>
        <pc:spChg chg="del">
          <ac:chgData name="Dan Wang" userId="dabee7ba-5895-4ad4-b37d-76e7247287c5" providerId="ADAL" clId="{54C4EE28-1C0E-FB4C-9C42-58106D3154A0}" dt="2022-12-09T21:47:05.779" v="315" actId="12084"/>
          <ac:spMkLst>
            <pc:docMk/>
            <pc:sldMk cId="1000952543" sldId="309"/>
            <ac:spMk id="7" creationId="{CB1EA4FC-A9CB-231B-7E9B-F191A7AF7044}"/>
          </ac:spMkLst>
        </pc:spChg>
        <pc:graphicFrameChg chg="add del modGraphic">
          <ac:chgData name="Dan Wang" userId="dabee7ba-5895-4ad4-b37d-76e7247287c5" providerId="ADAL" clId="{54C4EE28-1C0E-FB4C-9C42-58106D3154A0}" dt="2022-12-09T21:46:58.284" v="314" actId="1032"/>
          <ac:graphicFrameMkLst>
            <pc:docMk/>
            <pc:sldMk cId="1000952543" sldId="309"/>
            <ac:graphicFrameMk id="3" creationId="{FE2FE811-3487-7BA3-BE49-E872839AF25E}"/>
          </ac:graphicFrameMkLst>
        </pc:graphicFrameChg>
        <pc:graphicFrameChg chg="add mod">
          <ac:chgData name="Dan Wang" userId="dabee7ba-5895-4ad4-b37d-76e7247287c5" providerId="ADAL" clId="{54C4EE28-1C0E-FB4C-9C42-58106D3154A0}" dt="2022-12-09T21:51:17.568" v="374" actId="1076"/>
          <ac:graphicFrameMkLst>
            <pc:docMk/>
            <pc:sldMk cId="1000952543" sldId="309"/>
            <ac:graphicFrameMk id="4" creationId="{E20E3C23-02CD-64E8-071F-997DDA576468}"/>
          </ac:graphicFrameMkLst>
        </pc:graphicFrameChg>
      </pc:sldChg>
      <pc:sldChg chg="modSp mod modCm">
        <pc:chgData name="Dan Wang" userId="dabee7ba-5895-4ad4-b37d-76e7247287c5" providerId="ADAL" clId="{54C4EE28-1C0E-FB4C-9C42-58106D3154A0}" dt="2022-12-10T17:38:09.626" v="549" actId="1076"/>
        <pc:sldMkLst>
          <pc:docMk/>
          <pc:sldMk cId="2145592841" sldId="313"/>
        </pc:sldMkLst>
        <pc:picChg chg="mod">
          <ac:chgData name="Dan Wang" userId="dabee7ba-5895-4ad4-b37d-76e7247287c5" providerId="ADAL" clId="{54C4EE28-1C0E-FB4C-9C42-58106D3154A0}" dt="2022-12-10T17:38:09.626" v="549" actId="1076"/>
          <ac:picMkLst>
            <pc:docMk/>
            <pc:sldMk cId="2145592841" sldId="313"/>
            <ac:picMk id="6" creationId="{293A95C0-E078-F427-6D86-E3F7A0B416A1}"/>
          </ac:picMkLst>
        </pc:picChg>
      </pc:sldChg>
      <pc:sldChg chg="ord">
        <pc:chgData name="Dan Wang" userId="dabee7ba-5895-4ad4-b37d-76e7247287c5" providerId="ADAL" clId="{54C4EE28-1C0E-FB4C-9C42-58106D3154A0}" dt="2022-12-10T17:38:37.501" v="550" actId="20578"/>
        <pc:sldMkLst>
          <pc:docMk/>
          <pc:sldMk cId="727927133" sldId="314"/>
        </pc:sldMkLst>
      </pc:sldChg>
      <pc:sldChg chg="ord">
        <pc:chgData name="Dan Wang" userId="dabee7ba-5895-4ad4-b37d-76e7247287c5" providerId="ADAL" clId="{54C4EE28-1C0E-FB4C-9C42-58106D3154A0}" dt="2022-12-10T17:53:15.091" v="574" actId="20578"/>
        <pc:sldMkLst>
          <pc:docMk/>
          <pc:sldMk cId="3393721775" sldId="315"/>
        </pc:sldMkLst>
      </pc:sldChg>
      <pc:sldChg chg="addSp delSp modSp mod ord modShow addCm modCm">
        <pc:chgData name="Dan Wang" userId="dabee7ba-5895-4ad4-b37d-76e7247287c5" providerId="ADAL" clId="{54C4EE28-1C0E-FB4C-9C42-58106D3154A0}" dt="2022-12-10T17:52:58.402" v="572" actId="20578"/>
        <pc:sldMkLst>
          <pc:docMk/>
          <pc:sldMk cId="4005796854" sldId="316"/>
        </pc:sldMkLst>
        <pc:spChg chg="add del mod">
          <ac:chgData name="Dan Wang" userId="dabee7ba-5895-4ad4-b37d-76e7247287c5" providerId="ADAL" clId="{54C4EE28-1C0E-FB4C-9C42-58106D3154A0}" dt="2022-12-09T12:38:44.157" v="119"/>
          <ac:spMkLst>
            <pc:docMk/>
            <pc:sldMk cId="4005796854" sldId="316"/>
            <ac:spMk id="3" creationId="{0C9F91E9-B8C7-E258-19C8-9401E413B963}"/>
          </ac:spMkLst>
        </pc:spChg>
        <pc:spChg chg="mod">
          <ac:chgData name="Dan Wang" userId="dabee7ba-5895-4ad4-b37d-76e7247287c5" providerId="ADAL" clId="{54C4EE28-1C0E-FB4C-9C42-58106D3154A0}" dt="2022-12-09T12:37:25.898" v="115" actId="20577"/>
          <ac:spMkLst>
            <pc:docMk/>
            <pc:sldMk cId="4005796854" sldId="316"/>
            <ac:spMk id="11" creationId="{82F8ED6E-1418-DE2A-F348-B81849E32CFE}"/>
          </ac:spMkLst>
        </pc:spChg>
      </pc:sldChg>
      <pc:sldChg chg="del">
        <pc:chgData name="Dan Wang" userId="dabee7ba-5895-4ad4-b37d-76e7247287c5" providerId="ADAL" clId="{54C4EE28-1C0E-FB4C-9C42-58106D3154A0}" dt="2022-12-10T17:08:31.337" v="405" actId="2696"/>
        <pc:sldMkLst>
          <pc:docMk/>
          <pc:sldMk cId="3848249829" sldId="317"/>
        </pc:sldMkLst>
      </pc:sldChg>
      <pc:sldChg chg="mod ord modShow">
        <pc:chgData name="Dan Wang" userId="dabee7ba-5895-4ad4-b37d-76e7247287c5" providerId="ADAL" clId="{54C4EE28-1C0E-FB4C-9C42-58106D3154A0}" dt="2022-12-10T17:37:28.863" v="548" actId="20578"/>
        <pc:sldMkLst>
          <pc:docMk/>
          <pc:sldMk cId="2516138087" sldId="318"/>
        </pc:sldMkLst>
      </pc:sldChg>
      <pc:sldChg chg="delSp modSp add mod ord modNotesTx">
        <pc:chgData name="Dan Wang" userId="dabee7ba-5895-4ad4-b37d-76e7247287c5" providerId="ADAL" clId="{54C4EE28-1C0E-FB4C-9C42-58106D3154A0}" dt="2022-12-10T17:16:34.962" v="432" actId="20577"/>
        <pc:sldMkLst>
          <pc:docMk/>
          <pc:sldMk cId="1292344210" sldId="319"/>
        </pc:sldMkLst>
        <pc:spChg chg="del mod">
          <ac:chgData name="Dan Wang" userId="dabee7ba-5895-4ad4-b37d-76e7247287c5" providerId="ADAL" clId="{54C4EE28-1C0E-FB4C-9C42-58106D3154A0}" dt="2022-12-09T15:58:58.698" v="260" actId="478"/>
          <ac:spMkLst>
            <pc:docMk/>
            <pc:sldMk cId="1292344210" sldId="319"/>
            <ac:spMk id="9" creationId="{981EDF6C-FB22-7970-9E9E-479965255F25}"/>
          </ac:spMkLst>
        </pc:spChg>
        <pc:spChg chg="mod">
          <ac:chgData name="Dan Wang" userId="dabee7ba-5895-4ad4-b37d-76e7247287c5" providerId="ADAL" clId="{54C4EE28-1C0E-FB4C-9C42-58106D3154A0}" dt="2022-12-10T17:12:33.431" v="420" actId="1076"/>
          <ac:spMkLst>
            <pc:docMk/>
            <pc:sldMk cId="1292344210" sldId="319"/>
            <ac:spMk id="11" creationId="{82F8ED6E-1418-DE2A-F348-B81849E32CFE}"/>
          </ac:spMkLst>
        </pc:spChg>
        <pc:picChg chg="del">
          <ac:chgData name="Dan Wang" userId="dabee7ba-5895-4ad4-b37d-76e7247287c5" providerId="ADAL" clId="{54C4EE28-1C0E-FB4C-9C42-58106D3154A0}" dt="2022-12-09T15:58:54.055" v="258" actId="478"/>
          <ac:picMkLst>
            <pc:docMk/>
            <pc:sldMk cId="1292344210" sldId="319"/>
            <ac:picMk id="8" creationId="{D0CB6BF7-C966-69F7-7E8A-B6EC0D1A4D73}"/>
          </ac:picMkLst>
        </pc:picChg>
        <pc:picChg chg="mod">
          <ac:chgData name="Dan Wang" userId="dabee7ba-5895-4ad4-b37d-76e7247287c5" providerId="ADAL" clId="{54C4EE28-1C0E-FB4C-9C42-58106D3154A0}" dt="2022-12-09T22:02:16.247" v="395" actId="1076"/>
          <ac:picMkLst>
            <pc:docMk/>
            <pc:sldMk cId="1292344210" sldId="319"/>
            <ac:picMk id="12" creationId="{E65B0FA6-8375-2CB4-1C6B-66A160348255}"/>
          </ac:picMkLst>
        </pc:picChg>
        <pc:cxnChg chg="del">
          <ac:chgData name="Dan Wang" userId="dabee7ba-5895-4ad4-b37d-76e7247287c5" providerId="ADAL" clId="{54C4EE28-1C0E-FB4C-9C42-58106D3154A0}" dt="2022-12-09T15:58:52.932" v="257" actId="478"/>
          <ac:cxnSpMkLst>
            <pc:docMk/>
            <pc:sldMk cId="1292344210" sldId="319"/>
            <ac:cxnSpMk id="13" creationId="{7446AF75-78EF-13A0-5103-BB0CE8413ED0}"/>
          </ac:cxnSpMkLst>
        </pc:cxnChg>
      </pc:sldChg>
      <pc:sldChg chg="delSp modSp add mod modNotesTx">
        <pc:chgData name="Dan Wang" userId="dabee7ba-5895-4ad4-b37d-76e7247287c5" providerId="ADAL" clId="{54C4EE28-1C0E-FB4C-9C42-58106D3154A0}" dt="2022-12-10T17:12:42.998" v="421" actId="1076"/>
        <pc:sldMkLst>
          <pc:docMk/>
          <pc:sldMk cId="1049819544" sldId="320"/>
        </pc:sldMkLst>
        <pc:spChg chg="mod">
          <ac:chgData name="Dan Wang" userId="dabee7ba-5895-4ad4-b37d-76e7247287c5" providerId="ADAL" clId="{54C4EE28-1C0E-FB4C-9C42-58106D3154A0}" dt="2022-12-10T17:12:42.998" v="421" actId="1076"/>
          <ac:spMkLst>
            <pc:docMk/>
            <pc:sldMk cId="1049819544" sldId="320"/>
            <ac:spMk id="9" creationId="{981EDF6C-FB22-7970-9E9E-479965255F25}"/>
          </ac:spMkLst>
        </pc:spChg>
        <pc:spChg chg="del">
          <ac:chgData name="Dan Wang" userId="dabee7ba-5895-4ad4-b37d-76e7247287c5" providerId="ADAL" clId="{54C4EE28-1C0E-FB4C-9C42-58106D3154A0}" dt="2022-12-09T15:53:37.259" v="248" actId="478"/>
          <ac:spMkLst>
            <pc:docMk/>
            <pc:sldMk cId="1049819544" sldId="320"/>
            <ac:spMk id="11" creationId="{82F8ED6E-1418-DE2A-F348-B81849E32CFE}"/>
          </ac:spMkLst>
        </pc:spChg>
        <pc:picChg chg="mod">
          <ac:chgData name="Dan Wang" userId="dabee7ba-5895-4ad4-b37d-76e7247287c5" providerId="ADAL" clId="{54C4EE28-1C0E-FB4C-9C42-58106D3154A0}" dt="2022-12-09T15:54:03.785" v="253" actId="14100"/>
          <ac:picMkLst>
            <pc:docMk/>
            <pc:sldMk cId="1049819544" sldId="320"/>
            <ac:picMk id="8" creationId="{D0CB6BF7-C966-69F7-7E8A-B6EC0D1A4D73}"/>
          </ac:picMkLst>
        </pc:picChg>
        <pc:picChg chg="del">
          <ac:chgData name="Dan Wang" userId="dabee7ba-5895-4ad4-b37d-76e7247287c5" providerId="ADAL" clId="{54C4EE28-1C0E-FB4C-9C42-58106D3154A0}" dt="2022-12-09T15:53:33.904" v="247" actId="478"/>
          <ac:picMkLst>
            <pc:docMk/>
            <pc:sldMk cId="1049819544" sldId="320"/>
            <ac:picMk id="12" creationId="{E65B0FA6-8375-2CB4-1C6B-66A160348255}"/>
          </ac:picMkLst>
        </pc:picChg>
        <pc:cxnChg chg="del">
          <ac:chgData name="Dan Wang" userId="dabee7ba-5895-4ad4-b37d-76e7247287c5" providerId="ADAL" clId="{54C4EE28-1C0E-FB4C-9C42-58106D3154A0}" dt="2022-12-09T15:53:32.622" v="246" actId="478"/>
          <ac:cxnSpMkLst>
            <pc:docMk/>
            <pc:sldMk cId="1049819544" sldId="320"/>
            <ac:cxnSpMk id="13" creationId="{7446AF75-78EF-13A0-5103-BB0CE8413ED0}"/>
          </ac:cxnSpMkLst>
        </pc:cxnChg>
      </pc:sldChg>
      <pc:sldChg chg="addSp delSp modSp add mod delAnim">
        <pc:chgData name="Dan Wang" userId="dabee7ba-5895-4ad4-b37d-76e7247287c5" providerId="ADAL" clId="{54C4EE28-1C0E-FB4C-9C42-58106D3154A0}" dt="2022-12-10T17:11:07.046" v="417" actId="1076"/>
        <pc:sldMkLst>
          <pc:docMk/>
          <pc:sldMk cId="3918116077" sldId="321"/>
        </pc:sldMkLst>
        <pc:spChg chg="add del mod">
          <ac:chgData name="Dan Wang" userId="dabee7ba-5895-4ad4-b37d-76e7247287c5" providerId="ADAL" clId="{54C4EE28-1C0E-FB4C-9C42-58106D3154A0}" dt="2022-12-10T17:10:38.232" v="412" actId="478"/>
          <ac:spMkLst>
            <pc:docMk/>
            <pc:sldMk cId="3918116077" sldId="321"/>
            <ac:spMk id="4" creationId="{0574423F-D7B1-9779-B990-B82EC253422B}"/>
          </ac:spMkLst>
        </pc:spChg>
        <pc:spChg chg="del">
          <ac:chgData name="Dan Wang" userId="dabee7ba-5895-4ad4-b37d-76e7247287c5" providerId="ADAL" clId="{54C4EE28-1C0E-FB4C-9C42-58106D3154A0}" dt="2022-12-10T17:07:42.423" v="402" actId="478"/>
          <ac:spMkLst>
            <pc:docMk/>
            <pc:sldMk cId="3918116077" sldId="321"/>
            <ac:spMk id="7" creationId="{1EAC2760-ABF6-AA5A-D26D-B99101E2D614}"/>
          </ac:spMkLst>
        </pc:spChg>
        <pc:spChg chg="del">
          <ac:chgData name="Dan Wang" userId="dabee7ba-5895-4ad4-b37d-76e7247287c5" providerId="ADAL" clId="{54C4EE28-1C0E-FB4C-9C42-58106D3154A0}" dt="2022-12-10T17:07:42.423" v="402" actId="478"/>
          <ac:spMkLst>
            <pc:docMk/>
            <pc:sldMk cId="3918116077" sldId="321"/>
            <ac:spMk id="8" creationId="{2F882A7D-45D0-E6B2-3997-FC35DF57081E}"/>
          </ac:spMkLst>
        </pc:spChg>
        <pc:spChg chg="del">
          <ac:chgData name="Dan Wang" userId="dabee7ba-5895-4ad4-b37d-76e7247287c5" providerId="ADAL" clId="{54C4EE28-1C0E-FB4C-9C42-58106D3154A0}" dt="2022-12-10T17:07:42.423" v="402" actId="478"/>
          <ac:spMkLst>
            <pc:docMk/>
            <pc:sldMk cId="3918116077" sldId="321"/>
            <ac:spMk id="9" creationId="{C672D54F-197E-44D7-E013-074677F6BE18}"/>
          </ac:spMkLst>
        </pc:spChg>
        <pc:spChg chg="del">
          <ac:chgData name="Dan Wang" userId="dabee7ba-5895-4ad4-b37d-76e7247287c5" providerId="ADAL" clId="{54C4EE28-1C0E-FB4C-9C42-58106D3154A0}" dt="2022-12-10T17:07:42.423" v="402" actId="478"/>
          <ac:spMkLst>
            <pc:docMk/>
            <pc:sldMk cId="3918116077" sldId="321"/>
            <ac:spMk id="10" creationId="{839D34FF-F7DC-89B0-99C6-DD7D4686FA3E}"/>
          </ac:spMkLst>
        </pc:spChg>
        <pc:spChg chg="del">
          <ac:chgData name="Dan Wang" userId="dabee7ba-5895-4ad4-b37d-76e7247287c5" providerId="ADAL" clId="{54C4EE28-1C0E-FB4C-9C42-58106D3154A0}" dt="2022-12-10T17:07:42.423" v="402" actId="478"/>
          <ac:spMkLst>
            <pc:docMk/>
            <pc:sldMk cId="3918116077" sldId="321"/>
            <ac:spMk id="11" creationId="{3F6C3F4B-B2CB-459C-156D-1DC8E46EF404}"/>
          </ac:spMkLst>
        </pc:spChg>
        <pc:spChg chg="del">
          <ac:chgData name="Dan Wang" userId="dabee7ba-5895-4ad4-b37d-76e7247287c5" providerId="ADAL" clId="{54C4EE28-1C0E-FB4C-9C42-58106D3154A0}" dt="2022-12-10T17:07:42.423" v="402" actId="478"/>
          <ac:spMkLst>
            <pc:docMk/>
            <pc:sldMk cId="3918116077" sldId="321"/>
            <ac:spMk id="12" creationId="{183DD45D-A33C-0432-4740-5E7EEB045F9D}"/>
          </ac:spMkLst>
        </pc:spChg>
        <pc:spChg chg="add mod">
          <ac:chgData name="Dan Wang" userId="dabee7ba-5895-4ad4-b37d-76e7247287c5" providerId="ADAL" clId="{54C4EE28-1C0E-FB4C-9C42-58106D3154A0}" dt="2022-12-10T17:10:51.931" v="416" actId="1076"/>
          <ac:spMkLst>
            <pc:docMk/>
            <pc:sldMk cId="3918116077" sldId="321"/>
            <ac:spMk id="13" creationId="{CC3ADADC-6B7C-48AA-C8B6-2B05552D3E70}"/>
          </ac:spMkLst>
        </pc:spChg>
        <pc:picChg chg="add mod">
          <ac:chgData name="Dan Wang" userId="dabee7ba-5895-4ad4-b37d-76e7247287c5" providerId="ADAL" clId="{54C4EE28-1C0E-FB4C-9C42-58106D3154A0}" dt="2022-12-10T17:11:07.046" v="417" actId="1076"/>
          <ac:picMkLst>
            <pc:docMk/>
            <pc:sldMk cId="3918116077" sldId="321"/>
            <ac:picMk id="3" creationId="{DEAC3407-49F5-EE42-1588-F78FF21DE119}"/>
          </ac:picMkLst>
        </pc:picChg>
        <pc:picChg chg="del">
          <ac:chgData name="Dan Wang" userId="dabee7ba-5895-4ad4-b37d-76e7247287c5" providerId="ADAL" clId="{54C4EE28-1C0E-FB4C-9C42-58106D3154A0}" dt="2022-12-10T17:07:44.064" v="403" actId="478"/>
          <ac:picMkLst>
            <pc:docMk/>
            <pc:sldMk cId="3918116077" sldId="321"/>
            <ac:picMk id="6" creationId="{043D95AA-62E2-9E26-B9DD-CDF832DDFF01}"/>
          </ac:picMkLst>
        </pc:picChg>
      </pc:sldChg>
      <pc:sldChg chg="modSp add mod">
        <pc:chgData name="Dan Wang" userId="dabee7ba-5895-4ad4-b37d-76e7247287c5" providerId="ADAL" clId="{54C4EE28-1C0E-FB4C-9C42-58106D3154A0}" dt="2022-12-10T17:40:58.617" v="553" actId="1076"/>
        <pc:sldMkLst>
          <pc:docMk/>
          <pc:sldMk cId="1307232587" sldId="322"/>
        </pc:sldMkLst>
        <pc:spChg chg="mod">
          <ac:chgData name="Dan Wang" userId="dabee7ba-5895-4ad4-b37d-76e7247287c5" providerId="ADAL" clId="{54C4EE28-1C0E-FB4C-9C42-58106D3154A0}" dt="2022-12-10T17:40:58.617" v="553" actId="1076"/>
          <ac:spMkLst>
            <pc:docMk/>
            <pc:sldMk cId="1307232587" sldId="322"/>
            <ac:spMk id="2" creationId="{5E58FF66-1500-1A1D-9325-DCCF3B691A63}"/>
          </ac:spMkLst>
        </pc:spChg>
      </pc:sldChg>
    </pc:docChg>
  </pc:docChgLst>
  <pc:docChgLst>
    <pc:chgData name="Steilen, Mathias" userId="S::mathias.steilen@student.unisg.ch::13cbe58d-baa6-441d-a001-ea87835017ff" providerId="AD" clId="Web-{C275E8B8-1D3E-4CDB-BB42-329CD1B8C544}"/>
    <pc:docChg chg="mod">
      <pc:chgData name="Steilen, Mathias" userId="S::mathias.steilen@student.unisg.ch::13cbe58d-baa6-441d-a001-ea87835017ff" providerId="AD" clId="Web-{C275E8B8-1D3E-4CDB-BB42-329CD1B8C544}" dt="2022-12-08T21:57:10.918" v="1"/>
      <pc:docMkLst>
        <pc:docMk/>
      </pc:docMkLst>
      <pc:sldChg chg="modCm">
        <pc:chgData name="Steilen, Mathias" userId="S::mathias.steilen@student.unisg.ch::13cbe58d-baa6-441d-a001-ea87835017ff" providerId="AD" clId="Web-{C275E8B8-1D3E-4CDB-BB42-329CD1B8C544}" dt="2022-12-08T21:57:10.918" v="1"/>
        <pc:sldMkLst>
          <pc:docMk/>
          <pc:sldMk cId="2112571593" sldId="278"/>
        </pc:sldMkLst>
      </pc:sldChg>
    </pc:docChg>
  </pc:docChgLst>
  <pc:docChgLst>
    <pc:chgData name="Steilen, Mathias" userId="S::mathias.steilen@student.unisg.ch::13cbe58d-baa6-441d-a001-ea87835017ff" providerId="AD" clId="Web-{F3414D92-403D-4C15-ACC8-B3C9334F8762}"/>
    <pc:docChg chg="">
      <pc:chgData name="Steilen, Mathias" userId="S::mathias.steilen@student.unisg.ch::13cbe58d-baa6-441d-a001-ea87835017ff" providerId="AD" clId="Web-{F3414D92-403D-4C15-ACC8-B3C9334F8762}" dt="2022-12-09T14:07:59.313" v="3"/>
      <pc:docMkLst>
        <pc:docMk/>
      </pc:docMkLst>
      <pc:sldChg chg="modCm">
        <pc:chgData name="Steilen, Mathias" userId="S::mathias.steilen@student.unisg.ch::13cbe58d-baa6-441d-a001-ea87835017ff" providerId="AD" clId="Web-{F3414D92-403D-4C15-ACC8-B3C9334F8762}" dt="2022-12-09T14:07:36.093" v="2"/>
        <pc:sldMkLst>
          <pc:docMk/>
          <pc:sldMk cId="3502629363" sldId="301"/>
        </pc:sldMkLst>
      </pc:sldChg>
      <pc:sldChg chg="modCm">
        <pc:chgData name="Steilen, Mathias" userId="S::mathias.steilen@student.unisg.ch::13cbe58d-baa6-441d-a001-ea87835017ff" providerId="AD" clId="Web-{F3414D92-403D-4C15-ACC8-B3C9334F8762}" dt="2022-12-09T14:07:59.313" v="3"/>
        <pc:sldMkLst>
          <pc:docMk/>
          <pc:sldMk cId="3489708612" sldId="303"/>
        </pc:sldMkLst>
      </pc:sldChg>
    </pc:docChg>
  </pc:docChgLst>
  <pc:docChgLst>
    <pc:chgData name="Wang, Dan" userId="S::dan.wang@student.unisg.ch::dabee7ba-5895-4ad4-b37d-76e7247287c5" providerId="AD" clId="Web-{D8577EED-7261-9D56-1D9D-6190E4FC0193}"/>
    <pc:docChg chg="modSld">
      <pc:chgData name="Wang, Dan" userId="S::dan.wang@student.unisg.ch::dabee7ba-5895-4ad4-b37d-76e7247287c5" providerId="AD" clId="Web-{D8577EED-7261-9D56-1D9D-6190E4FC0193}" dt="2022-12-12T13:08:17.253" v="4"/>
      <pc:docMkLst>
        <pc:docMk/>
      </pc:docMkLst>
      <pc:sldChg chg="modCm">
        <pc:chgData name="Wang, Dan" userId="S::dan.wang@student.unisg.ch::dabee7ba-5895-4ad4-b37d-76e7247287c5" providerId="AD" clId="Web-{D8577EED-7261-9D56-1D9D-6190E4FC0193}" dt="2022-12-12T12:43:49.691" v="0"/>
        <pc:sldMkLst>
          <pc:docMk/>
          <pc:sldMk cId="2322583232" sldId="256"/>
        </pc:sldMkLst>
      </pc:sldChg>
      <pc:sldChg chg="modCm">
        <pc:chgData name="Wang, Dan" userId="S::dan.wang@student.unisg.ch::dabee7ba-5895-4ad4-b37d-76e7247287c5" providerId="AD" clId="Web-{D8577EED-7261-9D56-1D9D-6190E4FC0193}" dt="2022-12-12T12:44:13.160" v="1"/>
        <pc:sldMkLst>
          <pc:docMk/>
          <pc:sldMk cId="2240784391" sldId="265"/>
        </pc:sldMkLst>
      </pc:sldChg>
      <pc:sldChg chg="delSp">
        <pc:chgData name="Wang, Dan" userId="S::dan.wang@student.unisg.ch::dabee7ba-5895-4ad4-b37d-76e7247287c5" providerId="AD" clId="Web-{D8577EED-7261-9D56-1D9D-6190E4FC0193}" dt="2022-12-12T12:44:57.193" v="2"/>
        <pc:sldMkLst>
          <pc:docMk/>
          <pc:sldMk cId="1571764589" sldId="282"/>
        </pc:sldMkLst>
        <pc:picChg chg="del">
          <ac:chgData name="Wang, Dan" userId="S::dan.wang@student.unisg.ch::dabee7ba-5895-4ad4-b37d-76e7247287c5" providerId="AD" clId="Web-{D8577EED-7261-9D56-1D9D-6190E4FC0193}" dt="2022-12-12T12:44:57.193" v="2"/>
          <ac:picMkLst>
            <pc:docMk/>
            <pc:sldMk cId="1571764589" sldId="282"/>
            <ac:picMk id="4" creationId="{3DD9DA3C-347B-8ABC-D936-C23130E3DBD8}"/>
          </ac:picMkLst>
        </pc:picChg>
      </pc:sldChg>
      <pc:sldChg chg="modNotes">
        <pc:chgData name="Wang, Dan" userId="S::dan.wang@student.unisg.ch::dabee7ba-5895-4ad4-b37d-76e7247287c5" providerId="AD" clId="Web-{D8577EED-7261-9D56-1D9D-6190E4FC0193}" dt="2022-12-12T13:08:17.253" v="4"/>
        <pc:sldMkLst>
          <pc:docMk/>
          <pc:sldMk cId="3502629363" sldId="30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318773-B782-4848-BE3F-ECC5AF54F98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8FD1EB4-0865-2743-8CA2-D0977BABB252}">
      <dgm:prSet custT="1"/>
      <dgm:spPr>
        <a:solidFill>
          <a:schemeClr val="accent1"/>
        </a:solidFill>
      </dgm:spPr>
      <dgm:t>
        <a:bodyPr/>
        <a:lstStyle/>
        <a:p>
          <a:r>
            <a:rPr lang="en-US" sz="2000" b="1"/>
            <a:t>$500 </a:t>
          </a:r>
          <a:r>
            <a:rPr lang="en-US" sz="1800"/>
            <a:t>profit per period for a non-churning customer</a:t>
          </a:r>
          <a:endParaRPr lang="en-CN" sz="1800"/>
        </a:p>
      </dgm:t>
    </dgm:pt>
    <dgm:pt modelId="{1432D9E4-4DF8-C042-858A-4B4B3849651D}" type="parTrans" cxnId="{164A6794-FEB3-3C43-BFDA-754C953BD683}">
      <dgm:prSet/>
      <dgm:spPr/>
      <dgm:t>
        <a:bodyPr/>
        <a:lstStyle/>
        <a:p>
          <a:endParaRPr lang="en-US" sz="1800"/>
        </a:p>
      </dgm:t>
    </dgm:pt>
    <dgm:pt modelId="{E503EB1D-D996-F440-AF32-589ABE943C29}" type="sibTrans" cxnId="{164A6794-FEB3-3C43-BFDA-754C953BD683}">
      <dgm:prSet/>
      <dgm:spPr/>
      <dgm:t>
        <a:bodyPr/>
        <a:lstStyle/>
        <a:p>
          <a:endParaRPr lang="en-US" sz="1800"/>
        </a:p>
      </dgm:t>
    </dgm:pt>
    <dgm:pt modelId="{BF908F2F-5239-0E43-9199-30652EB92492}">
      <dgm:prSet custT="1"/>
      <dgm:spPr/>
      <dgm:t>
        <a:bodyPr/>
        <a:lstStyle/>
        <a:p>
          <a:r>
            <a:rPr lang="en-US" sz="2000" b="1"/>
            <a:t>$0 </a:t>
          </a:r>
          <a:r>
            <a:rPr lang="en-US" sz="1800"/>
            <a:t>profit if a customer leaves</a:t>
          </a:r>
          <a:endParaRPr lang="en-CN" sz="1800"/>
        </a:p>
      </dgm:t>
    </dgm:pt>
    <dgm:pt modelId="{12C2C8C3-541A-9640-BCA2-2AD3DF090766}" type="parTrans" cxnId="{D0E2CEEB-62B5-0E43-9574-14A248F6A521}">
      <dgm:prSet/>
      <dgm:spPr/>
      <dgm:t>
        <a:bodyPr/>
        <a:lstStyle/>
        <a:p>
          <a:endParaRPr lang="en-US" sz="1800"/>
        </a:p>
      </dgm:t>
    </dgm:pt>
    <dgm:pt modelId="{D6F88436-1551-094D-922D-5021EDE8936F}" type="sibTrans" cxnId="{D0E2CEEB-62B5-0E43-9574-14A248F6A521}">
      <dgm:prSet/>
      <dgm:spPr/>
      <dgm:t>
        <a:bodyPr/>
        <a:lstStyle/>
        <a:p>
          <a:endParaRPr lang="en-US" sz="1800"/>
        </a:p>
      </dgm:t>
    </dgm:pt>
    <dgm:pt modelId="{96EF8F51-3D5C-A947-9B95-A0E0F16C6A51}">
      <dgm:prSet custT="1"/>
      <dgm:spPr/>
      <dgm:t>
        <a:bodyPr/>
        <a:lstStyle/>
        <a:p>
          <a:r>
            <a:rPr lang="en-US" sz="2000" b="1"/>
            <a:t>33.3% </a:t>
          </a:r>
          <a:r>
            <a:rPr lang="en-US" sz="1800"/>
            <a:t>discount to predicted churning customers</a:t>
          </a:r>
          <a:endParaRPr lang="en-CN" sz="1800"/>
        </a:p>
      </dgm:t>
    </dgm:pt>
    <dgm:pt modelId="{BB880326-EEFA-434E-90E3-B26E14240942}" type="parTrans" cxnId="{9D47BA22-DA11-F141-A4AE-BAB9B4233292}">
      <dgm:prSet/>
      <dgm:spPr/>
      <dgm:t>
        <a:bodyPr/>
        <a:lstStyle/>
        <a:p>
          <a:endParaRPr lang="en-US" sz="1800"/>
        </a:p>
      </dgm:t>
    </dgm:pt>
    <dgm:pt modelId="{1E25A112-A9CD-1349-A4F5-C6FF377AFB78}" type="sibTrans" cxnId="{9D47BA22-DA11-F141-A4AE-BAB9B4233292}">
      <dgm:prSet/>
      <dgm:spPr/>
      <dgm:t>
        <a:bodyPr/>
        <a:lstStyle/>
        <a:p>
          <a:endParaRPr lang="en-US" sz="1800"/>
        </a:p>
      </dgm:t>
    </dgm:pt>
    <dgm:pt modelId="{179A8F90-FB7F-7E40-AAEC-F12BA2196137}">
      <dgm:prSet custT="1"/>
      <dgm:spPr>
        <a:solidFill>
          <a:srgbClr val="FFC000"/>
        </a:solidFill>
      </dgm:spPr>
      <dgm:t>
        <a:bodyPr/>
        <a:lstStyle/>
        <a:p>
          <a:r>
            <a:rPr lang="en-US" sz="2000" b="1"/>
            <a:t>50% </a:t>
          </a:r>
          <a:r>
            <a:rPr lang="en-US" sz="1800"/>
            <a:t>of churning customer that receive discount will stay</a:t>
          </a:r>
          <a:endParaRPr lang="en-CN" sz="1800"/>
        </a:p>
      </dgm:t>
    </dgm:pt>
    <dgm:pt modelId="{C5BC6CAF-20DA-624D-A7F2-84232926CE82}" type="parTrans" cxnId="{38A513AF-96EB-4242-8896-061F42BD6395}">
      <dgm:prSet/>
      <dgm:spPr/>
      <dgm:t>
        <a:bodyPr/>
        <a:lstStyle/>
        <a:p>
          <a:endParaRPr lang="en-US" sz="1800"/>
        </a:p>
      </dgm:t>
    </dgm:pt>
    <dgm:pt modelId="{26E1BD36-3C0E-2046-91AC-2C1A8B619681}" type="sibTrans" cxnId="{38A513AF-96EB-4242-8896-061F42BD6395}">
      <dgm:prSet/>
      <dgm:spPr/>
      <dgm:t>
        <a:bodyPr/>
        <a:lstStyle/>
        <a:p>
          <a:endParaRPr lang="en-US" sz="1800"/>
        </a:p>
      </dgm:t>
    </dgm:pt>
    <dgm:pt modelId="{69B1907C-98F3-E949-8085-31629268E3D1}" type="pres">
      <dgm:prSet presAssocID="{D7318773-B782-4848-BE3F-ECC5AF54F989}" presName="linear" presStyleCnt="0">
        <dgm:presLayoutVars>
          <dgm:animLvl val="lvl"/>
          <dgm:resizeHandles val="exact"/>
        </dgm:presLayoutVars>
      </dgm:prSet>
      <dgm:spPr/>
    </dgm:pt>
    <dgm:pt modelId="{AB855B08-B448-E34E-B592-3413C97F0390}" type="pres">
      <dgm:prSet presAssocID="{D8FD1EB4-0865-2743-8CA2-D0977BABB252}" presName="parentText" presStyleLbl="node1" presStyleIdx="0" presStyleCnt="4">
        <dgm:presLayoutVars>
          <dgm:chMax val="0"/>
          <dgm:bulletEnabled val="1"/>
        </dgm:presLayoutVars>
      </dgm:prSet>
      <dgm:spPr/>
    </dgm:pt>
    <dgm:pt modelId="{B26C947B-01D0-184E-B39B-8309C5C35D81}" type="pres">
      <dgm:prSet presAssocID="{E503EB1D-D996-F440-AF32-589ABE943C29}" presName="spacer" presStyleCnt="0"/>
      <dgm:spPr/>
    </dgm:pt>
    <dgm:pt modelId="{1BF878E4-D03C-A945-9312-6576E634D567}" type="pres">
      <dgm:prSet presAssocID="{BF908F2F-5239-0E43-9199-30652EB92492}" presName="parentText" presStyleLbl="node1" presStyleIdx="1" presStyleCnt="4">
        <dgm:presLayoutVars>
          <dgm:chMax val="0"/>
          <dgm:bulletEnabled val="1"/>
        </dgm:presLayoutVars>
      </dgm:prSet>
      <dgm:spPr/>
    </dgm:pt>
    <dgm:pt modelId="{8623EB57-2528-EE47-BCB9-F35E2B1BFC0C}" type="pres">
      <dgm:prSet presAssocID="{D6F88436-1551-094D-922D-5021EDE8936F}" presName="spacer" presStyleCnt="0"/>
      <dgm:spPr/>
    </dgm:pt>
    <dgm:pt modelId="{0BFBB568-E020-0340-8E66-916EBFFD5056}" type="pres">
      <dgm:prSet presAssocID="{96EF8F51-3D5C-A947-9B95-A0E0F16C6A51}" presName="parentText" presStyleLbl="node1" presStyleIdx="2" presStyleCnt="4">
        <dgm:presLayoutVars>
          <dgm:chMax val="0"/>
          <dgm:bulletEnabled val="1"/>
        </dgm:presLayoutVars>
      </dgm:prSet>
      <dgm:spPr/>
    </dgm:pt>
    <dgm:pt modelId="{BBF3BF40-956C-A144-902A-E5AAD5C24DAC}" type="pres">
      <dgm:prSet presAssocID="{1E25A112-A9CD-1349-A4F5-C6FF377AFB78}" presName="spacer" presStyleCnt="0"/>
      <dgm:spPr/>
    </dgm:pt>
    <dgm:pt modelId="{28F8E263-5A2C-C24D-A726-3E2A89D030E0}" type="pres">
      <dgm:prSet presAssocID="{179A8F90-FB7F-7E40-AAEC-F12BA2196137}" presName="parentText" presStyleLbl="node1" presStyleIdx="3" presStyleCnt="4">
        <dgm:presLayoutVars>
          <dgm:chMax val="0"/>
          <dgm:bulletEnabled val="1"/>
        </dgm:presLayoutVars>
      </dgm:prSet>
      <dgm:spPr/>
    </dgm:pt>
  </dgm:ptLst>
  <dgm:cxnLst>
    <dgm:cxn modelId="{9D47BA22-DA11-F141-A4AE-BAB9B4233292}" srcId="{D7318773-B782-4848-BE3F-ECC5AF54F989}" destId="{96EF8F51-3D5C-A947-9B95-A0E0F16C6A51}" srcOrd="2" destOrd="0" parTransId="{BB880326-EEFA-434E-90E3-B26E14240942}" sibTransId="{1E25A112-A9CD-1349-A4F5-C6FF377AFB78}"/>
    <dgm:cxn modelId="{0B9D933C-00C5-674A-B888-A2E4DA9FE90B}" type="presOf" srcId="{96EF8F51-3D5C-A947-9B95-A0E0F16C6A51}" destId="{0BFBB568-E020-0340-8E66-916EBFFD5056}" srcOrd="0" destOrd="0" presId="urn:microsoft.com/office/officeart/2005/8/layout/vList2"/>
    <dgm:cxn modelId="{5530FC46-F9E3-4946-AFE3-5E7B13BD58C2}" type="presOf" srcId="{BF908F2F-5239-0E43-9199-30652EB92492}" destId="{1BF878E4-D03C-A945-9312-6576E634D567}" srcOrd="0" destOrd="0" presId="urn:microsoft.com/office/officeart/2005/8/layout/vList2"/>
    <dgm:cxn modelId="{848D5F80-E5D0-2E40-B2C9-ED835A9A4C33}" type="presOf" srcId="{D7318773-B782-4848-BE3F-ECC5AF54F989}" destId="{69B1907C-98F3-E949-8085-31629268E3D1}" srcOrd="0" destOrd="0" presId="urn:microsoft.com/office/officeart/2005/8/layout/vList2"/>
    <dgm:cxn modelId="{164A6794-FEB3-3C43-BFDA-754C953BD683}" srcId="{D7318773-B782-4848-BE3F-ECC5AF54F989}" destId="{D8FD1EB4-0865-2743-8CA2-D0977BABB252}" srcOrd="0" destOrd="0" parTransId="{1432D9E4-4DF8-C042-858A-4B4B3849651D}" sibTransId="{E503EB1D-D996-F440-AF32-589ABE943C29}"/>
    <dgm:cxn modelId="{38A513AF-96EB-4242-8896-061F42BD6395}" srcId="{D7318773-B782-4848-BE3F-ECC5AF54F989}" destId="{179A8F90-FB7F-7E40-AAEC-F12BA2196137}" srcOrd="3" destOrd="0" parTransId="{C5BC6CAF-20DA-624D-A7F2-84232926CE82}" sibTransId="{26E1BD36-3C0E-2046-91AC-2C1A8B619681}"/>
    <dgm:cxn modelId="{505695E5-5E3E-7F42-AB79-D61877588640}" type="presOf" srcId="{D8FD1EB4-0865-2743-8CA2-D0977BABB252}" destId="{AB855B08-B448-E34E-B592-3413C97F0390}" srcOrd="0" destOrd="0" presId="urn:microsoft.com/office/officeart/2005/8/layout/vList2"/>
    <dgm:cxn modelId="{5A79C8E7-11C8-6D4C-975E-1CEEBC46FB4D}" type="presOf" srcId="{179A8F90-FB7F-7E40-AAEC-F12BA2196137}" destId="{28F8E263-5A2C-C24D-A726-3E2A89D030E0}" srcOrd="0" destOrd="0" presId="urn:microsoft.com/office/officeart/2005/8/layout/vList2"/>
    <dgm:cxn modelId="{D0E2CEEB-62B5-0E43-9574-14A248F6A521}" srcId="{D7318773-B782-4848-BE3F-ECC5AF54F989}" destId="{BF908F2F-5239-0E43-9199-30652EB92492}" srcOrd="1" destOrd="0" parTransId="{12C2C8C3-541A-9640-BCA2-2AD3DF090766}" sibTransId="{D6F88436-1551-094D-922D-5021EDE8936F}"/>
    <dgm:cxn modelId="{02FF34B5-1A4E-DA4D-B1C5-507F35273E6F}" type="presParOf" srcId="{69B1907C-98F3-E949-8085-31629268E3D1}" destId="{AB855B08-B448-E34E-B592-3413C97F0390}" srcOrd="0" destOrd="0" presId="urn:microsoft.com/office/officeart/2005/8/layout/vList2"/>
    <dgm:cxn modelId="{0E204C3B-8143-6B42-98B5-124356EB6166}" type="presParOf" srcId="{69B1907C-98F3-E949-8085-31629268E3D1}" destId="{B26C947B-01D0-184E-B39B-8309C5C35D81}" srcOrd="1" destOrd="0" presId="urn:microsoft.com/office/officeart/2005/8/layout/vList2"/>
    <dgm:cxn modelId="{DD4609FF-8DE8-B74A-850A-FE1933C92948}" type="presParOf" srcId="{69B1907C-98F3-E949-8085-31629268E3D1}" destId="{1BF878E4-D03C-A945-9312-6576E634D567}" srcOrd="2" destOrd="0" presId="urn:microsoft.com/office/officeart/2005/8/layout/vList2"/>
    <dgm:cxn modelId="{87BD6034-2013-EB47-944C-6809F4CBC4B4}" type="presParOf" srcId="{69B1907C-98F3-E949-8085-31629268E3D1}" destId="{8623EB57-2528-EE47-BCB9-F35E2B1BFC0C}" srcOrd="3" destOrd="0" presId="urn:microsoft.com/office/officeart/2005/8/layout/vList2"/>
    <dgm:cxn modelId="{FE9FEBB7-ABDB-954C-BA06-D1D60CEB2497}" type="presParOf" srcId="{69B1907C-98F3-E949-8085-31629268E3D1}" destId="{0BFBB568-E020-0340-8E66-916EBFFD5056}" srcOrd="4" destOrd="0" presId="urn:microsoft.com/office/officeart/2005/8/layout/vList2"/>
    <dgm:cxn modelId="{3558608F-FF10-A94C-96B0-BD3A07E7A7D0}" type="presParOf" srcId="{69B1907C-98F3-E949-8085-31629268E3D1}" destId="{BBF3BF40-956C-A144-902A-E5AAD5C24DAC}" srcOrd="5" destOrd="0" presId="urn:microsoft.com/office/officeart/2005/8/layout/vList2"/>
    <dgm:cxn modelId="{A1C0365C-6C1D-F842-A77B-B6599FE64835}" type="presParOf" srcId="{69B1907C-98F3-E949-8085-31629268E3D1}" destId="{28F8E263-5A2C-C24D-A726-3E2A89D030E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C9E883-8F02-D441-A44B-D1B37B049CE9}"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324A902D-31B7-9043-967D-5E2BDA875E68}">
      <dgm:prSet phldrT="[Text]"/>
      <dgm:spPr/>
      <dgm:t>
        <a:bodyPr/>
        <a:lstStyle/>
        <a:p>
          <a:r>
            <a:rPr lang="en-GB"/>
            <a:t>Well-Being</a:t>
          </a:r>
        </a:p>
      </dgm:t>
    </dgm:pt>
    <dgm:pt modelId="{80AB12DC-6ECD-8F4E-8BC1-866171566D11}" type="parTrans" cxnId="{528C96BE-4B42-964E-8711-372D7B49CF5F}">
      <dgm:prSet/>
      <dgm:spPr/>
      <dgm:t>
        <a:bodyPr/>
        <a:lstStyle/>
        <a:p>
          <a:endParaRPr lang="en-GB"/>
        </a:p>
      </dgm:t>
    </dgm:pt>
    <dgm:pt modelId="{2C7BEA44-E528-4145-A954-EB9540CFF90E}" type="sibTrans" cxnId="{528C96BE-4B42-964E-8711-372D7B49CF5F}">
      <dgm:prSet/>
      <dgm:spPr/>
      <dgm:t>
        <a:bodyPr/>
        <a:lstStyle/>
        <a:p>
          <a:endParaRPr lang="en-GB"/>
        </a:p>
      </dgm:t>
    </dgm:pt>
    <dgm:pt modelId="{3BC70F0F-570B-1E47-AC51-20EC0536054B}">
      <dgm:prSet phldrT="[Text]"/>
      <dgm:spPr/>
      <dgm:t>
        <a:bodyPr/>
        <a:lstStyle/>
        <a:p>
          <a:r>
            <a:rPr lang="en-GB"/>
            <a:t>Data Agency</a:t>
          </a:r>
        </a:p>
      </dgm:t>
    </dgm:pt>
    <dgm:pt modelId="{56E9E98C-D7C5-E446-8707-2E026C42ABF0}" type="parTrans" cxnId="{CBBD738F-516A-8F49-9F56-061CE243D749}">
      <dgm:prSet/>
      <dgm:spPr/>
      <dgm:t>
        <a:bodyPr/>
        <a:lstStyle/>
        <a:p>
          <a:endParaRPr lang="en-GB"/>
        </a:p>
      </dgm:t>
    </dgm:pt>
    <dgm:pt modelId="{43FE2B51-3CC9-BC43-82AA-95463840E8B3}" type="sibTrans" cxnId="{CBBD738F-516A-8F49-9F56-061CE243D749}">
      <dgm:prSet/>
      <dgm:spPr/>
      <dgm:t>
        <a:bodyPr/>
        <a:lstStyle/>
        <a:p>
          <a:endParaRPr lang="en-GB"/>
        </a:p>
      </dgm:t>
    </dgm:pt>
    <dgm:pt modelId="{95B3CC66-AF9D-9B4D-A506-BA4CE77C34B4}">
      <dgm:prSet phldrT="[Text]"/>
      <dgm:spPr/>
      <dgm:t>
        <a:bodyPr/>
        <a:lstStyle/>
        <a:p>
          <a:r>
            <a:rPr lang="en-GB"/>
            <a:t>Effectiveness</a:t>
          </a:r>
        </a:p>
      </dgm:t>
    </dgm:pt>
    <dgm:pt modelId="{E6A140BF-4F6C-7E4E-9B49-BEC6139E4E27}" type="parTrans" cxnId="{9A536F01-181D-D249-AA93-888BBDCA0F1C}">
      <dgm:prSet/>
      <dgm:spPr/>
      <dgm:t>
        <a:bodyPr/>
        <a:lstStyle/>
        <a:p>
          <a:endParaRPr lang="en-GB"/>
        </a:p>
      </dgm:t>
    </dgm:pt>
    <dgm:pt modelId="{5E685BAA-92EF-D447-AFC4-4E79C2C101F6}" type="sibTrans" cxnId="{9A536F01-181D-D249-AA93-888BBDCA0F1C}">
      <dgm:prSet/>
      <dgm:spPr/>
      <dgm:t>
        <a:bodyPr/>
        <a:lstStyle/>
        <a:p>
          <a:endParaRPr lang="en-GB"/>
        </a:p>
      </dgm:t>
    </dgm:pt>
    <dgm:pt modelId="{18F7C7D8-78F3-FA46-B080-BEBA42B63E84}">
      <dgm:prSet phldrT="[Text]"/>
      <dgm:spPr>
        <a:solidFill>
          <a:srgbClr val="FFC000"/>
        </a:solidFill>
      </dgm:spPr>
      <dgm:t>
        <a:bodyPr/>
        <a:lstStyle/>
        <a:p>
          <a:r>
            <a:rPr lang="en-GB"/>
            <a:t>Transparency</a:t>
          </a:r>
        </a:p>
      </dgm:t>
    </dgm:pt>
    <dgm:pt modelId="{F653D3A2-618C-AF45-B738-6CF092C22163}" type="parTrans" cxnId="{5B757028-81EE-B549-90A1-8E2E3A19C474}">
      <dgm:prSet/>
      <dgm:spPr/>
      <dgm:t>
        <a:bodyPr/>
        <a:lstStyle/>
        <a:p>
          <a:endParaRPr lang="en-GB"/>
        </a:p>
      </dgm:t>
    </dgm:pt>
    <dgm:pt modelId="{4F555765-9857-FA46-AB3C-39C56C6EF309}" type="sibTrans" cxnId="{5B757028-81EE-B549-90A1-8E2E3A19C474}">
      <dgm:prSet/>
      <dgm:spPr/>
      <dgm:t>
        <a:bodyPr/>
        <a:lstStyle/>
        <a:p>
          <a:endParaRPr lang="en-GB"/>
        </a:p>
      </dgm:t>
    </dgm:pt>
    <dgm:pt modelId="{18AB41BA-BE38-CF4A-B251-5E7A2F3A4A1B}">
      <dgm:prSet phldrT="[Text]"/>
      <dgm:spPr/>
      <dgm:t>
        <a:bodyPr/>
        <a:lstStyle/>
        <a:p>
          <a:r>
            <a:rPr lang="en-GB"/>
            <a:t>Accountability</a:t>
          </a:r>
        </a:p>
      </dgm:t>
    </dgm:pt>
    <dgm:pt modelId="{7683D437-5E4A-9649-A624-7F7256F8109F}" type="parTrans" cxnId="{ED3E32FB-6193-A04A-A221-D66AFE42C301}">
      <dgm:prSet/>
      <dgm:spPr/>
      <dgm:t>
        <a:bodyPr/>
        <a:lstStyle/>
        <a:p>
          <a:endParaRPr lang="en-GB"/>
        </a:p>
      </dgm:t>
    </dgm:pt>
    <dgm:pt modelId="{6A1A1666-E42A-3F47-ABE3-A7D2E2B989F5}" type="sibTrans" cxnId="{ED3E32FB-6193-A04A-A221-D66AFE42C301}">
      <dgm:prSet/>
      <dgm:spPr/>
      <dgm:t>
        <a:bodyPr/>
        <a:lstStyle/>
        <a:p>
          <a:endParaRPr lang="en-GB"/>
        </a:p>
      </dgm:t>
    </dgm:pt>
    <dgm:pt modelId="{468A84C2-BA41-BC46-9EA8-67DADEA08763}">
      <dgm:prSet phldrT="[Text]"/>
      <dgm:spPr/>
      <dgm:t>
        <a:bodyPr/>
        <a:lstStyle/>
        <a:p>
          <a:r>
            <a:rPr lang="en-GB"/>
            <a:t>Awareness of Misuse</a:t>
          </a:r>
        </a:p>
      </dgm:t>
    </dgm:pt>
    <dgm:pt modelId="{F2EE193D-B14B-704D-82A5-BCE9B0FCAD47}" type="parTrans" cxnId="{D51DB5B2-0168-794A-9BBE-418941C17042}">
      <dgm:prSet/>
      <dgm:spPr/>
      <dgm:t>
        <a:bodyPr/>
        <a:lstStyle/>
        <a:p>
          <a:endParaRPr lang="en-GB"/>
        </a:p>
      </dgm:t>
    </dgm:pt>
    <dgm:pt modelId="{189FF62E-8515-D74F-951F-AC80481008B5}" type="sibTrans" cxnId="{D51DB5B2-0168-794A-9BBE-418941C17042}">
      <dgm:prSet/>
      <dgm:spPr/>
      <dgm:t>
        <a:bodyPr/>
        <a:lstStyle/>
        <a:p>
          <a:endParaRPr lang="en-GB"/>
        </a:p>
      </dgm:t>
    </dgm:pt>
    <dgm:pt modelId="{53A12AB5-6411-8E4B-8CA6-5045719A4D59}">
      <dgm:prSet phldrT="[Text]"/>
      <dgm:spPr/>
      <dgm:t>
        <a:bodyPr/>
        <a:lstStyle/>
        <a:p>
          <a:r>
            <a:rPr lang="en-GB"/>
            <a:t>Competence</a:t>
          </a:r>
        </a:p>
      </dgm:t>
    </dgm:pt>
    <dgm:pt modelId="{9B59C640-0073-5242-94BB-86F3374C8FA1}" type="parTrans" cxnId="{94FA89E3-8668-8E4B-8964-86416C5AF9E1}">
      <dgm:prSet/>
      <dgm:spPr/>
      <dgm:t>
        <a:bodyPr/>
        <a:lstStyle/>
        <a:p>
          <a:endParaRPr lang="en-GB"/>
        </a:p>
      </dgm:t>
    </dgm:pt>
    <dgm:pt modelId="{DDC87A21-5A81-1E4F-9E86-BA382DD4412A}" type="sibTrans" cxnId="{94FA89E3-8668-8E4B-8964-86416C5AF9E1}">
      <dgm:prSet/>
      <dgm:spPr/>
      <dgm:t>
        <a:bodyPr/>
        <a:lstStyle/>
        <a:p>
          <a:endParaRPr lang="en-GB"/>
        </a:p>
      </dgm:t>
    </dgm:pt>
    <dgm:pt modelId="{3212D8A2-09FD-A340-B8C3-6826ED1661B9}">
      <dgm:prSet phldrT="[Text]"/>
      <dgm:spPr/>
      <dgm:t>
        <a:bodyPr/>
        <a:lstStyle/>
        <a:p>
          <a:r>
            <a:rPr lang="en-US"/>
            <a:t>Human Rights</a:t>
          </a:r>
        </a:p>
      </dgm:t>
    </dgm:pt>
    <dgm:pt modelId="{E4A93842-438E-0947-A788-55235E8AAEC1}" type="parTrans" cxnId="{8D56070B-F3AF-0E4B-B0A2-E8D13A603998}">
      <dgm:prSet/>
      <dgm:spPr/>
      <dgm:t>
        <a:bodyPr/>
        <a:lstStyle/>
        <a:p>
          <a:endParaRPr lang="en-GB"/>
        </a:p>
      </dgm:t>
    </dgm:pt>
    <dgm:pt modelId="{496EFD9A-5E76-FC4C-AFFF-253C5C32E89E}" type="sibTrans" cxnId="{8D56070B-F3AF-0E4B-B0A2-E8D13A603998}">
      <dgm:prSet/>
      <dgm:spPr/>
      <dgm:t>
        <a:bodyPr/>
        <a:lstStyle/>
        <a:p>
          <a:endParaRPr lang="en-GB"/>
        </a:p>
      </dgm:t>
    </dgm:pt>
    <dgm:pt modelId="{1F4D7AE9-D3FE-B846-889D-A31CD29B2843}" type="pres">
      <dgm:prSet presAssocID="{DDC9E883-8F02-D441-A44B-D1B37B049CE9}" presName="linear" presStyleCnt="0">
        <dgm:presLayoutVars>
          <dgm:animLvl val="lvl"/>
          <dgm:resizeHandles val="exact"/>
        </dgm:presLayoutVars>
      </dgm:prSet>
      <dgm:spPr/>
    </dgm:pt>
    <dgm:pt modelId="{166F76B8-D0F3-E54A-9D35-EE2318FA6E73}" type="pres">
      <dgm:prSet presAssocID="{324A902D-31B7-9043-967D-5E2BDA875E68}" presName="parentText" presStyleLbl="node1" presStyleIdx="0" presStyleCnt="8">
        <dgm:presLayoutVars>
          <dgm:chMax val="0"/>
          <dgm:bulletEnabled val="1"/>
        </dgm:presLayoutVars>
      </dgm:prSet>
      <dgm:spPr/>
    </dgm:pt>
    <dgm:pt modelId="{EE207C98-6DE4-294E-BCFB-92098875A5F7}" type="pres">
      <dgm:prSet presAssocID="{2C7BEA44-E528-4145-A954-EB9540CFF90E}" presName="spacer" presStyleCnt="0"/>
      <dgm:spPr/>
    </dgm:pt>
    <dgm:pt modelId="{C10C119F-209B-DA46-9DD1-A478F1CEA01B}" type="pres">
      <dgm:prSet presAssocID="{3BC70F0F-570B-1E47-AC51-20EC0536054B}" presName="parentText" presStyleLbl="node1" presStyleIdx="1" presStyleCnt="8">
        <dgm:presLayoutVars>
          <dgm:chMax val="0"/>
          <dgm:bulletEnabled val="1"/>
        </dgm:presLayoutVars>
      </dgm:prSet>
      <dgm:spPr/>
    </dgm:pt>
    <dgm:pt modelId="{E6D647E3-E084-4E48-A2B9-00232C61701A}" type="pres">
      <dgm:prSet presAssocID="{43FE2B51-3CC9-BC43-82AA-95463840E8B3}" presName="spacer" presStyleCnt="0"/>
      <dgm:spPr/>
    </dgm:pt>
    <dgm:pt modelId="{FE8B0D87-C5B9-B24F-820D-5A4248834D38}" type="pres">
      <dgm:prSet presAssocID="{95B3CC66-AF9D-9B4D-A506-BA4CE77C34B4}" presName="parentText" presStyleLbl="node1" presStyleIdx="2" presStyleCnt="8">
        <dgm:presLayoutVars>
          <dgm:chMax val="0"/>
          <dgm:bulletEnabled val="1"/>
        </dgm:presLayoutVars>
      </dgm:prSet>
      <dgm:spPr/>
    </dgm:pt>
    <dgm:pt modelId="{AA7DF147-4988-C742-9D83-0652EF68075D}" type="pres">
      <dgm:prSet presAssocID="{5E685BAA-92EF-D447-AFC4-4E79C2C101F6}" presName="spacer" presStyleCnt="0"/>
      <dgm:spPr/>
    </dgm:pt>
    <dgm:pt modelId="{528101E7-AA47-7249-888A-D3C46C03C1A1}" type="pres">
      <dgm:prSet presAssocID="{18F7C7D8-78F3-FA46-B080-BEBA42B63E84}" presName="parentText" presStyleLbl="node1" presStyleIdx="3" presStyleCnt="8">
        <dgm:presLayoutVars>
          <dgm:chMax val="0"/>
          <dgm:bulletEnabled val="1"/>
        </dgm:presLayoutVars>
      </dgm:prSet>
      <dgm:spPr/>
    </dgm:pt>
    <dgm:pt modelId="{AFCF8DC7-421F-EE43-ABBC-F4C698C30F5A}" type="pres">
      <dgm:prSet presAssocID="{4F555765-9857-FA46-AB3C-39C56C6EF309}" presName="spacer" presStyleCnt="0"/>
      <dgm:spPr/>
    </dgm:pt>
    <dgm:pt modelId="{59757E5A-7CB7-924A-874E-CBDB03B0F48A}" type="pres">
      <dgm:prSet presAssocID="{18AB41BA-BE38-CF4A-B251-5E7A2F3A4A1B}" presName="parentText" presStyleLbl="node1" presStyleIdx="4" presStyleCnt="8">
        <dgm:presLayoutVars>
          <dgm:chMax val="0"/>
          <dgm:bulletEnabled val="1"/>
        </dgm:presLayoutVars>
      </dgm:prSet>
      <dgm:spPr/>
    </dgm:pt>
    <dgm:pt modelId="{E5D43B08-564C-F549-95FF-CD8350515A57}" type="pres">
      <dgm:prSet presAssocID="{6A1A1666-E42A-3F47-ABE3-A7D2E2B989F5}" presName="spacer" presStyleCnt="0"/>
      <dgm:spPr/>
    </dgm:pt>
    <dgm:pt modelId="{E62E9538-B0D5-9046-B26F-DA12F9C88796}" type="pres">
      <dgm:prSet presAssocID="{468A84C2-BA41-BC46-9EA8-67DADEA08763}" presName="parentText" presStyleLbl="node1" presStyleIdx="5" presStyleCnt="8">
        <dgm:presLayoutVars>
          <dgm:chMax val="0"/>
          <dgm:bulletEnabled val="1"/>
        </dgm:presLayoutVars>
      </dgm:prSet>
      <dgm:spPr/>
    </dgm:pt>
    <dgm:pt modelId="{D7727F8E-A1F5-DA4B-A7D0-8DD358B7D313}" type="pres">
      <dgm:prSet presAssocID="{189FF62E-8515-D74F-951F-AC80481008B5}" presName="spacer" presStyleCnt="0"/>
      <dgm:spPr/>
    </dgm:pt>
    <dgm:pt modelId="{6AA0458E-4766-CF4C-9F95-CFE1F2DE2930}" type="pres">
      <dgm:prSet presAssocID="{53A12AB5-6411-8E4B-8CA6-5045719A4D59}" presName="parentText" presStyleLbl="node1" presStyleIdx="6" presStyleCnt="8">
        <dgm:presLayoutVars>
          <dgm:chMax val="0"/>
          <dgm:bulletEnabled val="1"/>
        </dgm:presLayoutVars>
      </dgm:prSet>
      <dgm:spPr/>
    </dgm:pt>
    <dgm:pt modelId="{2FB210F2-8E53-3240-A0E7-F5EAB63E5BF7}" type="pres">
      <dgm:prSet presAssocID="{DDC87A21-5A81-1E4F-9E86-BA382DD4412A}" presName="spacer" presStyleCnt="0"/>
      <dgm:spPr/>
    </dgm:pt>
    <dgm:pt modelId="{0273AE91-843B-DF4B-AFDB-70BDC7D40D12}" type="pres">
      <dgm:prSet presAssocID="{3212D8A2-09FD-A340-B8C3-6826ED1661B9}" presName="parentText" presStyleLbl="node1" presStyleIdx="7" presStyleCnt="8">
        <dgm:presLayoutVars>
          <dgm:chMax val="0"/>
          <dgm:bulletEnabled val="1"/>
        </dgm:presLayoutVars>
      </dgm:prSet>
      <dgm:spPr/>
    </dgm:pt>
  </dgm:ptLst>
  <dgm:cxnLst>
    <dgm:cxn modelId="{9A536F01-181D-D249-AA93-888BBDCA0F1C}" srcId="{DDC9E883-8F02-D441-A44B-D1B37B049CE9}" destId="{95B3CC66-AF9D-9B4D-A506-BA4CE77C34B4}" srcOrd="2" destOrd="0" parTransId="{E6A140BF-4F6C-7E4E-9B49-BEC6139E4E27}" sibTransId="{5E685BAA-92EF-D447-AFC4-4E79C2C101F6}"/>
    <dgm:cxn modelId="{8D56070B-F3AF-0E4B-B0A2-E8D13A603998}" srcId="{DDC9E883-8F02-D441-A44B-D1B37B049CE9}" destId="{3212D8A2-09FD-A340-B8C3-6826ED1661B9}" srcOrd="7" destOrd="0" parTransId="{E4A93842-438E-0947-A788-55235E8AAEC1}" sibTransId="{496EFD9A-5E76-FC4C-AFFF-253C5C32E89E}"/>
    <dgm:cxn modelId="{22195213-1F26-954D-9D81-88107EFD4DE9}" type="presOf" srcId="{18AB41BA-BE38-CF4A-B251-5E7A2F3A4A1B}" destId="{59757E5A-7CB7-924A-874E-CBDB03B0F48A}" srcOrd="0" destOrd="0" presId="urn:microsoft.com/office/officeart/2005/8/layout/vList2"/>
    <dgm:cxn modelId="{6EAB9713-4437-654B-886B-3329110762E9}" type="presOf" srcId="{324A902D-31B7-9043-967D-5E2BDA875E68}" destId="{166F76B8-D0F3-E54A-9D35-EE2318FA6E73}" srcOrd="0" destOrd="0" presId="urn:microsoft.com/office/officeart/2005/8/layout/vList2"/>
    <dgm:cxn modelId="{5B757028-81EE-B549-90A1-8E2E3A19C474}" srcId="{DDC9E883-8F02-D441-A44B-D1B37B049CE9}" destId="{18F7C7D8-78F3-FA46-B080-BEBA42B63E84}" srcOrd="3" destOrd="0" parTransId="{F653D3A2-618C-AF45-B738-6CF092C22163}" sibTransId="{4F555765-9857-FA46-AB3C-39C56C6EF309}"/>
    <dgm:cxn modelId="{A6E8E865-3CDA-3047-B1BD-4F242610813A}" type="presOf" srcId="{DDC9E883-8F02-D441-A44B-D1B37B049CE9}" destId="{1F4D7AE9-D3FE-B846-889D-A31CD29B2843}" srcOrd="0" destOrd="0" presId="urn:microsoft.com/office/officeart/2005/8/layout/vList2"/>
    <dgm:cxn modelId="{1F89326B-1DD1-9A47-B519-B6159CB7A829}" type="presOf" srcId="{468A84C2-BA41-BC46-9EA8-67DADEA08763}" destId="{E62E9538-B0D5-9046-B26F-DA12F9C88796}" srcOrd="0" destOrd="0" presId="urn:microsoft.com/office/officeart/2005/8/layout/vList2"/>
    <dgm:cxn modelId="{701E4A6F-BC22-034B-81A9-EF91BF4D69AF}" type="presOf" srcId="{95B3CC66-AF9D-9B4D-A506-BA4CE77C34B4}" destId="{FE8B0D87-C5B9-B24F-820D-5A4248834D38}" srcOrd="0" destOrd="0" presId="urn:microsoft.com/office/officeart/2005/8/layout/vList2"/>
    <dgm:cxn modelId="{42633251-C0C0-B54E-9A47-C1E7D2428F5F}" type="presOf" srcId="{3BC70F0F-570B-1E47-AC51-20EC0536054B}" destId="{C10C119F-209B-DA46-9DD1-A478F1CEA01B}" srcOrd="0" destOrd="0" presId="urn:microsoft.com/office/officeart/2005/8/layout/vList2"/>
    <dgm:cxn modelId="{5E7AE855-7D36-554E-A63F-13FC142FF283}" type="presOf" srcId="{53A12AB5-6411-8E4B-8CA6-5045719A4D59}" destId="{6AA0458E-4766-CF4C-9F95-CFE1F2DE2930}" srcOrd="0" destOrd="0" presId="urn:microsoft.com/office/officeart/2005/8/layout/vList2"/>
    <dgm:cxn modelId="{CBBD738F-516A-8F49-9F56-061CE243D749}" srcId="{DDC9E883-8F02-D441-A44B-D1B37B049CE9}" destId="{3BC70F0F-570B-1E47-AC51-20EC0536054B}" srcOrd="1" destOrd="0" parTransId="{56E9E98C-D7C5-E446-8707-2E026C42ABF0}" sibTransId="{43FE2B51-3CC9-BC43-82AA-95463840E8B3}"/>
    <dgm:cxn modelId="{D51DB5B2-0168-794A-9BBE-418941C17042}" srcId="{DDC9E883-8F02-D441-A44B-D1B37B049CE9}" destId="{468A84C2-BA41-BC46-9EA8-67DADEA08763}" srcOrd="5" destOrd="0" parTransId="{F2EE193D-B14B-704D-82A5-BCE9B0FCAD47}" sibTransId="{189FF62E-8515-D74F-951F-AC80481008B5}"/>
    <dgm:cxn modelId="{528C96BE-4B42-964E-8711-372D7B49CF5F}" srcId="{DDC9E883-8F02-D441-A44B-D1B37B049CE9}" destId="{324A902D-31B7-9043-967D-5E2BDA875E68}" srcOrd="0" destOrd="0" parTransId="{80AB12DC-6ECD-8F4E-8BC1-866171566D11}" sibTransId="{2C7BEA44-E528-4145-A954-EB9540CFF90E}"/>
    <dgm:cxn modelId="{94FA89E3-8668-8E4B-8964-86416C5AF9E1}" srcId="{DDC9E883-8F02-D441-A44B-D1B37B049CE9}" destId="{53A12AB5-6411-8E4B-8CA6-5045719A4D59}" srcOrd="6" destOrd="0" parTransId="{9B59C640-0073-5242-94BB-86F3374C8FA1}" sibTransId="{DDC87A21-5A81-1E4F-9E86-BA382DD4412A}"/>
    <dgm:cxn modelId="{8F4033E5-53B4-C943-B2BC-C58CC0F9B042}" type="presOf" srcId="{18F7C7D8-78F3-FA46-B080-BEBA42B63E84}" destId="{528101E7-AA47-7249-888A-D3C46C03C1A1}" srcOrd="0" destOrd="0" presId="urn:microsoft.com/office/officeart/2005/8/layout/vList2"/>
    <dgm:cxn modelId="{042F24E9-43E7-5346-85F5-20243E48EBB6}" type="presOf" srcId="{3212D8A2-09FD-A340-B8C3-6826ED1661B9}" destId="{0273AE91-843B-DF4B-AFDB-70BDC7D40D12}" srcOrd="0" destOrd="0" presId="urn:microsoft.com/office/officeart/2005/8/layout/vList2"/>
    <dgm:cxn modelId="{ED3E32FB-6193-A04A-A221-D66AFE42C301}" srcId="{DDC9E883-8F02-D441-A44B-D1B37B049CE9}" destId="{18AB41BA-BE38-CF4A-B251-5E7A2F3A4A1B}" srcOrd="4" destOrd="0" parTransId="{7683D437-5E4A-9649-A624-7F7256F8109F}" sibTransId="{6A1A1666-E42A-3F47-ABE3-A7D2E2B989F5}"/>
    <dgm:cxn modelId="{15087CE0-2F89-DB43-BAD2-611B060A95FB}" type="presParOf" srcId="{1F4D7AE9-D3FE-B846-889D-A31CD29B2843}" destId="{166F76B8-D0F3-E54A-9D35-EE2318FA6E73}" srcOrd="0" destOrd="0" presId="urn:microsoft.com/office/officeart/2005/8/layout/vList2"/>
    <dgm:cxn modelId="{915984CA-0C6A-BA4E-8A11-631598A0E119}" type="presParOf" srcId="{1F4D7AE9-D3FE-B846-889D-A31CD29B2843}" destId="{EE207C98-6DE4-294E-BCFB-92098875A5F7}" srcOrd="1" destOrd="0" presId="urn:microsoft.com/office/officeart/2005/8/layout/vList2"/>
    <dgm:cxn modelId="{3059C086-0D2D-3447-AA99-540A673D6089}" type="presParOf" srcId="{1F4D7AE9-D3FE-B846-889D-A31CD29B2843}" destId="{C10C119F-209B-DA46-9DD1-A478F1CEA01B}" srcOrd="2" destOrd="0" presId="urn:microsoft.com/office/officeart/2005/8/layout/vList2"/>
    <dgm:cxn modelId="{1A30389C-8F8B-654D-862C-82BDA9FCF85E}" type="presParOf" srcId="{1F4D7AE9-D3FE-B846-889D-A31CD29B2843}" destId="{E6D647E3-E084-4E48-A2B9-00232C61701A}" srcOrd="3" destOrd="0" presId="urn:microsoft.com/office/officeart/2005/8/layout/vList2"/>
    <dgm:cxn modelId="{039E7B76-2B80-8646-8881-76528C04BA34}" type="presParOf" srcId="{1F4D7AE9-D3FE-B846-889D-A31CD29B2843}" destId="{FE8B0D87-C5B9-B24F-820D-5A4248834D38}" srcOrd="4" destOrd="0" presId="urn:microsoft.com/office/officeart/2005/8/layout/vList2"/>
    <dgm:cxn modelId="{17B69CCF-993D-5B40-BC98-3D1BFC6E2CB5}" type="presParOf" srcId="{1F4D7AE9-D3FE-B846-889D-A31CD29B2843}" destId="{AA7DF147-4988-C742-9D83-0652EF68075D}" srcOrd="5" destOrd="0" presId="urn:microsoft.com/office/officeart/2005/8/layout/vList2"/>
    <dgm:cxn modelId="{332D73EA-FEF6-C84F-BB73-FAF296BAE969}" type="presParOf" srcId="{1F4D7AE9-D3FE-B846-889D-A31CD29B2843}" destId="{528101E7-AA47-7249-888A-D3C46C03C1A1}" srcOrd="6" destOrd="0" presId="urn:microsoft.com/office/officeart/2005/8/layout/vList2"/>
    <dgm:cxn modelId="{D748AAF7-2FB3-214E-A1CD-220269FA4905}" type="presParOf" srcId="{1F4D7AE9-D3FE-B846-889D-A31CD29B2843}" destId="{AFCF8DC7-421F-EE43-ABBC-F4C698C30F5A}" srcOrd="7" destOrd="0" presId="urn:microsoft.com/office/officeart/2005/8/layout/vList2"/>
    <dgm:cxn modelId="{B12D59D3-9CB0-504B-81F4-82FD6EBAFFC6}" type="presParOf" srcId="{1F4D7AE9-D3FE-B846-889D-A31CD29B2843}" destId="{59757E5A-7CB7-924A-874E-CBDB03B0F48A}" srcOrd="8" destOrd="0" presId="urn:microsoft.com/office/officeart/2005/8/layout/vList2"/>
    <dgm:cxn modelId="{0EEDEE3D-7523-C347-9716-CAD02EA924FB}" type="presParOf" srcId="{1F4D7AE9-D3FE-B846-889D-A31CD29B2843}" destId="{E5D43B08-564C-F549-95FF-CD8350515A57}" srcOrd="9" destOrd="0" presId="urn:microsoft.com/office/officeart/2005/8/layout/vList2"/>
    <dgm:cxn modelId="{FF4AF68A-CD23-D44B-BEEC-D9AF532F3DD8}" type="presParOf" srcId="{1F4D7AE9-D3FE-B846-889D-A31CD29B2843}" destId="{E62E9538-B0D5-9046-B26F-DA12F9C88796}" srcOrd="10" destOrd="0" presId="urn:microsoft.com/office/officeart/2005/8/layout/vList2"/>
    <dgm:cxn modelId="{79A4492B-04F0-4541-91CF-0EB3B8F46023}" type="presParOf" srcId="{1F4D7AE9-D3FE-B846-889D-A31CD29B2843}" destId="{D7727F8E-A1F5-DA4B-A7D0-8DD358B7D313}" srcOrd="11" destOrd="0" presId="urn:microsoft.com/office/officeart/2005/8/layout/vList2"/>
    <dgm:cxn modelId="{7BF473DA-DE11-264E-8D21-F436B6CD4E85}" type="presParOf" srcId="{1F4D7AE9-D3FE-B846-889D-A31CD29B2843}" destId="{6AA0458E-4766-CF4C-9F95-CFE1F2DE2930}" srcOrd="12" destOrd="0" presId="urn:microsoft.com/office/officeart/2005/8/layout/vList2"/>
    <dgm:cxn modelId="{E164DC4C-3DCC-E548-875D-C60522AC2FFD}" type="presParOf" srcId="{1F4D7AE9-D3FE-B846-889D-A31CD29B2843}" destId="{2FB210F2-8E53-3240-A0E7-F5EAB63E5BF7}" srcOrd="13" destOrd="0" presId="urn:microsoft.com/office/officeart/2005/8/layout/vList2"/>
    <dgm:cxn modelId="{7922C406-9B2B-9540-9482-B4E2B9D25699}" type="presParOf" srcId="{1F4D7AE9-D3FE-B846-889D-A31CD29B2843}" destId="{0273AE91-843B-DF4B-AFDB-70BDC7D40D12}"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421E43-852F-C340-B559-A9C653D16F77}" type="doc">
      <dgm:prSet loTypeId="urn:microsoft.com/office/officeart/2005/8/layout/vList5" loCatId="" qsTypeId="urn:microsoft.com/office/officeart/2005/8/quickstyle/simple1" qsCatId="simple" csTypeId="urn:microsoft.com/office/officeart/2005/8/colors/colorful1" csCatId="colorful" phldr="1"/>
      <dgm:spPr/>
      <dgm:t>
        <a:bodyPr/>
        <a:lstStyle/>
        <a:p>
          <a:endParaRPr lang="en-GB"/>
        </a:p>
      </dgm:t>
    </dgm:pt>
    <dgm:pt modelId="{870764EB-26C5-E547-873A-BCC2B4FA2785}">
      <dgm:prSet/>
      <dgm:spPr/>
      <dgm:t>
        <a:bodyPr/>
        <a:lstStyle/>
        <a:p>
          <a:r>
            <a:rPr lang="en-US" b="0" i="0"/>
            <a:t>Customers who left within the last month</a:t>
          </a:r>
          <a:endParaRPr lang="en-FI" b="0"/>
        </a:p>
      </dgm:t>
    </dgm:pt>
    <dgm:pt modelId="{8DBFD2C6-AE8B-534B-BC09-0E6A0E8F2475}" type="parTrans" cxnId="{4E699551-E875-0843-BCC5-A52AD3AF9864}">
      <dgm:prSet/>
      <dgm:spPr/>
      <dgm:t>
        <a:bodyPr/>
        <a:lstStyle/>
        <a:p>
          <a:endParaRPr lang="en-GB" b="0"/>
        </a:p>
      </dgm:t>
    </dgm:pt>
    <dgm:pt modelId="{E40CE47C-AE20-D248-BEE3-9C87B1629EC7}" type="sibTrans" cxnId="{4E699551-E875-0843-BCC5-A52AD3AF9864}">
      <dgm:prSet/>
      <dgm:spPr/>
      <dgm:t>
        <a:bodyPr/>
        <a:lstStyle/>
        <a:p>
          <a:endParaRPr lang="en-GB" b="0"/>
        </a:p>
      </dgm:t>
    </dgm:pt>
    <dgm:pt modelId="{3675BC69-B821-024A-B861-01E4B14D130B}">
      <dgm:prSet/>
      <dgm:spPr/>
      <dgm:t>
        <a:bodyPr/>
        <a:lstStyle/>
        <a:p>
          <a:r>
            <a:rPr lang="en-US" b="1" i="0"/>
            <a:t>Customer account information</a:t>
          </a:r>
          <a:endParaRPr lang="en-FI" b="1"/>
        </a:p>
      </dgm:t>
    </dgm:pt>
    <dgm:pt modelId="{3B7E7B69-4F7F-2947-BA66-F62264EE1C47}" type="parTrans" cxnId="{AC75574E-6DBC-2A4E-8654-E13F8EE1696B}">
      <dgm:prSet/>
      <dgm:spPr/>
      <dgm:t>
        <a:bodyPr/>
        <a:lstStyle/>
        <a:p>
          <a:endParaRPr lang="en-GB" b="0"/>
        </a:p>
      </dgm:t>
    </dgm:pt>
    <dgm:pt modelId="{54EEDF15-3ACF-EC49-8290-A191AC533634}" type="sibTrans" cxnId="{AC75574E-6DBC-2A4E-8654-E13F8EE1696B}">
      <dgm:prSet/>
      <dgm:spPr/>
      <dgm:t>
        <a:bodyPr/>
        <a:lstStyle/>
        <a:p>
          <a:endParaRPr lang="en-GB" b="0"/>
        </a:p>
      </dgm:t>
    </dgm:pt>
    <dgm:pt modelId="{02141431-0DAD-4149-A380-C2567F1DE989}">
      <dgm:prSet/>
      <dgm:spPr>
        <a:solidFill>
          <a:srgbClr val="FFC000"/>
        </a:solidFill>
      </dgm:spPr>
      <dgm:t>
        <a:bodyPr/>
        <a:lstStyle/>
        <a:p>
          <a:r>
            <a:rPr lang="en-US" b="1" i="0"/>
            <a:t>Demographic information</a:t>
          </a:r>
          <a:endParaRPr lang="en-FI" b="1"/>
        </a:p>
      </dgm:t>
    </dgm:pt>
    <dgm:pt modelId="{631BADCF-3449-8B48-99EF-8BB13832E48C}" type="parTrans" cxnId="{96077F1E-8609-1D48-BCF1-2F4F1E5220A3}">
      <dgm:prSet/>
      <dgm:spPr/>
      <dgm:t>
        <a:bodyPr/>
        <a:lstStyle/>
        <a:p>
          <a:endParaRPr lang="en-GB" b="0"/>
        </a:p>
      </dgm:t>
    </dgm:pt>
    <dgm:pt modelId="{0265550C-5098-F349-93BA-A2B20E19B7E4}" type="sibTrans" cxnId="{96077F1E-8609-1D48-BCF1-2F4F1E5220A3}">
      <dgm:prSet/>
      <dgm:spPr/>
      <dgm:t>
        <a:bodyPr/>
        <a:lstStyle/>
        <a:p>
          <a:endParaRPr lang="en-GB" b="0"/>
        </a:p>
      </dgm:t>
    </dgm:pt>
    <dgm:pt modelId="{BE71B71A-F323-8945-BF69-06C069E97885}">
      <dgm:prSet/>
      <dgm:spPr/>
      <dgm:t>
        <a:bodyPr/>
        <a:lstStyle/>
        <a:p>
          <a:r>
            <a:rPr lang="en-US" b="1" i="0"/>
            <a:t>Services that each customer has signed up for</a:t>
          </a:r>
          <a:endParaRPr lang="en-FI" b="1"/>
        </a:p>
      </dgm:t>
    </dgm:pt>
    <dgm:pt modelId="{7BABE4BA-4763-5045-9420-605ED742B171}" type="parTrans" cxnId="{A1F4186E-550E-FF4B-83CD-271C973B12DF}">
      <dgm:prSet/>
      <dgm:spPr/>
      <dgm:t>
        <a:bodyPr/>
        <a:lstStyle/>
        <a:p>
          <a:endParaRPr lang="en-GB" b="0"/>
        </a:p>
      </dgm:t>
    </dgm:pt>
    <dgm:pt modelId="{192E158A-50D8-4345-92B1-5B3D57173256}" type="sibTrans" cxnId="{A1F4186E-550E-FF4B-83CD-271C973B12DF}">
      <dgm:prSet/>
      <dgm:spPr/>
      <dgm:t>
        <a:bodyPr/>
        <a:lstStyle/>
        <a:p>
          <a:endParaRPr lang="en-GB" b="0"/>
        </a:p>
      </dgm:t>
    </dgm:pt>
    <dgm:pt modelId="{43D52135-780F-394C-A1CA-A378D95E8429}">
      <dgm:prSet/>
      <dgm:spPr/>
      <dgm:t>
        <a:bodyPr/>
        <a:lstStyle/>
        <a:p>
          <a:r>
            <a:rPr lang="en-US" b="1" i="0"/>
            <a:t>Churn</a:t>
          </a:r>
          <a:endParaRPr lang="en-FI" b="1"/>
        </a:p>
      </dgm:t>
    </dgm:pt>
    <dgm:pt modelId="{7166A1B7-1C9B-AB4A-A083-C3DF179E2511}" type="parTrans" cxnId="{1B832977-89CF-404D-B521-5B704A0DE610}">
      <dgm:prSet/>
      <dgm:spPr/>
      <dgm:t>
        <a:bodyPr/>
        <a:lstStyle/>
        <a:p>
          <a:endParaRPr lang="en-GB" b="0"/>
        </a:p>
      </dgm:t>
    </dgm:pt>
    <dgm:pt modelId="{180C63ED-2150-7340-82F8-15D4B73B46CE}" type="sibTrans" cxnId="{1B832977-89CF-404D-B521-5B704A0DE610}">
      <dgm:prSet/>
      <dgm:spPr/>
      <dgm:t>
        <a:bodyPr/>
        <a:lstStyle/>
        <a:p>
          <a:endParaRPr lang="en-GB" b="0"/>
        </a:p>
      </dgm:t>
    </dgm:pt>
    <dgm:pt modelId="{9FA0AB64-D99E-E14E-A41E-6CBAD20E5F6C}">
      <dgm:prSet/>
      <dgm:spPr/>
      <dgm:t>
        <a:bodyPr/>
        <a:lstStyle/>
        <a:p>
          <a:r>
            <a:rPr lang="en-US" b="0" i="0"/>
            <a:t>Phone, multiple lines, internet, online security, online backup, device protection, tech support, and streaming TV and movies</a:t>
          </a:r>
          <a:endParaRPr lang="en-FI" b="0"/>
        </a:p>
      </dgm:t>
    </dgm:pt>
    <dgm:pt modelId="{7A5B7321-79BB-A14B-AD55-CFEAFAC76112}" type="parTrans" cxnId="{BA957A35-CE87-264D-A8F9-DEA6E99378C7}">
      <dgm:prSet/>
      <dgm:spPr/>
      <dgm:t>
        <a:bodyPr/>
        <a:lstStyle/>
        <a:p>
          <a:endParaRPr lang="en-GB" b="0"/>
        </a:p>
      </dgm:t>
    </dgm:pt>
    <dgm:pt modelId="{77821B5A-FACF-ED49-B777-CFBE33011BD0}" type="sibTrans" cxnId="{BA957A35-CE87-264D-A8F9-DEA6E99378C7}">
      <dgm:prSet/>
      <dgm:spPr/>
      <dgm:t>
        <a:bodyPr/>
        <a:lstStyle/>
        <a:p>
          <a:endParaRPr lang="en-GB" b="0"/>
        </a:p>
      </dgm:t>
    </dgm:pt>
    <dgm:pt modelId="{EC173EEC-D833-C146-877F-438F447EA4EF}">
      <dgm:prSet/>
      <dgm:spPr/>
      <dgm:t>
        <a:bodyPr/>
        <a:lstStyle/>
        <a:p>
          <a:r>
            <a:rPr lang="en-US" b="0" i="0"/>
            <a:t>How long they’ve been a customer, contract, payment method, paperless billing, monthly charges, and total charges</a:t>
          </a:r>
          <a:endParaRPr lang="en-FI" b="0"/>
        </a:p>
      </dgm:t>
    </dgm:pt>
    <dgm:pt modelId="{4A174BCE-DC02-654B-ABE3-46A40E97DA92}" type="parTrans" cxnId="{B686992B-38F9-D34B-9657-105D51FBBDA4}">
      <dgm:prSet/>
      <dgm:spPr/>
      <dgm:t>
        <a:bodyPr/>
        <a:lstStyle/>
        <a:p>
          <a:endParaRPr lang="en-GB" b="0"/>
        </a:p>
      </dgm:t>
    </dgm:pt>
    <dgm:pt modelId="{F63A6834-6061-5E47-BB98-6CF21A15507B}" type="sibTrans" cxnId="{B686992B-38F9-D34B-9657-105D51FBBDA4}">
      <dgm:prSet/>
      <dgm:spPr/>
      <dgm:t>
        <a:bodyPr/>
        <a:lstStyle/>
        <a:p>
          <a:endParaRPr lang="en-GB" b="0"/>
        </a:p>
      </dgm:t>
    </dgm:pt>
    <dgm:pt modelId="{3A99C7B6-04B1-CA40-8290-7B38B8029E42}">
      <dgm:prSet/>
      <dgm:spPr/>
      <dgm:t>
        <a:bodyPr/>
        <a:lstStyle/>
        <a:p>
          <a:r>
            <a:rPr lang="en-US" b="0" i="0"/>
            <a:t>Gender, age range, and if they have partners and dependents</a:t>
          </a:r>
          <a:endParaRPr lang="en-FI" b="0"/>
        </a:p>
      </dgm:t>
    </dgm:pt>
    <dgm:pt modelId="{B725B8AC-2460-3A47-BA31-2F93D39E8E8C}" type="parTrans" cxnId="{13B9BB93-0AC5-E74D-9BDD-3727A610557B}">
      <dgm:prSet/>
      <dgm:spPr/>
      <dgm:t>
        <a:bodyPr/>
        <a:lstStyle/>
        <a:p>
          <a:endParaRPr lang="en-GB" b="0"/>
        </a:p>
      </dgm:t>
    </dgm:pt>
    <dgm:pt modelId="{EBA8CCEB-9264-9F4F-A5B1-DD9570C199AA}" type="sibTrans" cxnId="{13B9BB93-0AC5-E74D-9BDD-3727A610557B}">
      <dgm:prSet/>
      <dgm:spPr/>
      <dgm:t>
        <a:bodyPr/>
        <a:lstStyle/>
        <a:p>
          <a:endParaRPr lang="en-GB" b="0"/>
        </a:p>
      </dgm:t>
    </dgm:pt>
    <dgm:pt modelId="{5397A4FD-B782-CC4D-8DD4-2B319C1906E1}" type="pres">
      <dgm:prSet presAssocID="{E0421E43-852F-C340-B559-A9C653D16F77}" presName="Name0" presStyleCnt="0">
        <dgm:presLayoutVars>
          <dgm:dir/>
          <dgm:animLvl val="lvl"/>
          <dgm:resizeHandles val="exact"/>
        </dgm:presLayoutVars>
      </dgm:prSet>
      <dgm:spPr/>
    </dgm:pt>
    <dgm:pt modelId="{65D5B11B-B6C1-8C44-86BD-9A09A1DFF303}" type="pres">
      <dgm:prSet presAssocID="{43D52135-780F-394C-A1CA-A378D95E8429}" presName="linNode" presStyleCnt="0"/>
      <dgm:spPr/>
    </dgm:pt>
    <dgm:pt modelId="{991D4821-38DB-5B47-967A-C30CB55322D8}" type="pres">
      <dgm:prSet presAssocID="{43D52135-780F-394C-A1CA-A378D95E8429}" presName="parentText" presStyleLbl="node1" presStyleIdx="0" presStyleCnt="4">
        <dgm:presLayoutVars>
          <dgm:chMax val="1"/>
          <dgm:bulletEnabled val="1"/>
        </dgm:presLayoutVars>
      </dgm:prSet>
      <dgm:spPr/>
    </dgm:pt>
    <dgm:pt modelId="{09C736E2-97B4-844D-ABE4-B2F96E89AB29}" type="pres">
      <dgm:prSet presAssocID="{43D52135-780F-394C-A1CA-A378D95E8429}" presName="descendantText" presStyleLbl="alignAccFollowNode1" presStyleIdx="0" presStyleCnt="4">
        <dgm:presLayoutVars>
          <dgm:bulletEnabled val="1"/>
        </dgm:presLayoutVars>
      </dgm:prSet>
      <dgm:spPr/>
    </dgm:pt>
    <dgm:pt modelId="{9072C8E7-4014-9A4F-A5CD-F556E2C62FE5}" type="pres">
      <dgm:prSet presAssocID="{180C63ED-2150-7340-82F8-15D4B73B46CE}" presName="sp" presStyleCnt="0"/>
      <dgm:spPr/>
    </dgm:pt>
    <dgm:pt modelId="{69E1C5DD-37C6-D24D-AC64-6CF8C0B5A33D}" type="pres">
      <dgm:prSet presAssocID="{BE71B71A-F323-8945-BF69-06C069E97885}" presName="linNode" presStyleCnt="0"/>
      <dgm:spPr/>
    </dgm:pt>
    <dgm:pt modelId="{7EF51C24-B8E6-564F-A43C-CCA2A3B9AB33}" type="pres">
      <dgm:prSet presAssocID="{BE71B71A-F323-8945-BF69-06C069E97885}" presName="parentText" presStyleLbl="node1" presStyleIdx="1" presStyleCnt="4">
        <dgm:presLayoutVars>
          <dgm:chMax val="1"/>
          <dgm:bulletEnabled val="1"/>
        </dgm:presLayoutVars>
      </dgm:prSet>
      <dgm:spPr/>
    </dgm:pt>
    <dgm:pt modelId="{7BEF3C16-F7DB-3740-AB1B-BC49EEBB7E1F}" type="pres">
      <dgm:prSet presAssocID="{BE71B71A-F323-8945-BF69-06C069E97885}" presName="descendantText" presStyleLbl="alignAccFollowNode1" presStyleIdx="1" presStyleCnt="4">
        <dgm:presLayoutVars>
          <dgm:bulletEnabled val="1"/>
        </dgm:presLayoutVars>
      </dgm:prSet>
      <dgm:spPr/>
    </dgm:pt>
    <dgm:pt modelId="{F3975B9A-1A4F-5245-9A71-46A339E00351}" type="pres">
      <dgm:prSet presAssocID="{192E158A-50D8-4345-92B1-5B3D57173256}" presName="sp" presStyleCnt="0"/>
      <dgm:spPr/>
    </dgm:pt>
    <dgm:pt modelId="{9FBB5800-145E-B042-8211-BFB656ADB447}" type="pres">
      <dgm:prSet presAssocID="{3675BC69-B821-024A-B861-01E4B14D130B}" presName="linNode" presStyleCnt="0"/>
      <dgm:spPr/>
    </dgm:pt>
    <dgm:pt modelId="{5B560D1A-89C9-7542-9C06-D528E1ACB07A}" type="pres">
      <dgm:prSet presAssocID="{3675BC69-B821-024A-B861-01E4B14D130B}" presName="parentText" presStyleLbl="node1" presStyleIdx="2" presStyleCnt="4">
        <dgm:presLayoutVars>
          <dgm:chMax val="1"/>
          <dgm:bulletEnabled val="1"/>
        </dgm:presLayoutVars>
      </dgm:prSet>
      <dgm:spPr/>
    </dgm:pt>
    <dgm:pt modelId="{36A01730-48FF-9142-A5EE-23F8C9E18DE2}" type="pres">
      <dgm:prSet presAssocID="{3675BC69-B821-024A-B861-01E4B14D130B}" presName="descendantText" presStyleLbl="alignAccFollowNode1" presStyleIdx="2" presStyleCnt="4">
        <dgm:presLayoutVars>
          <dgm:bulletEnabled val="1"/>
        </dgm:presLayoutVars>
      </dgm:prSet>
      <dgm:spPr/>
    </dgm:pt>
    <dgm:pt modelId="{03CF2ED1-83F8-A743-82B3-AD57F445BA4E}" type="pres">
      <dgm:prSet presAssocID="{54EEDF15-3ACF-EC49-8290-A191AC533634}" presName="sp" presStyleCnt="0"/>
      <dgm:spPr/>
    </dgm:pt>
    <dgm:pt modelId="{85CD5F1A-49FA-B04A-8426-99A15BD90D32}" type="pres">
      <dgm:prSet presAssocID="{02141431-0DAD-4149-A380-C2567F1DE989}" presName="linNode" presStyleCnt="0"/>
      <dgm:spPr/>
    </dgm:pt>
    <dgm:pt modelId="{AF6B023D-354A-1B4D-BFB6-E21D665A94E9}" type="pres">
      <dgm:prSet presAssocID="{02141431-0DAD-4149-A380-C2567F1DE989}" presName="parentText" presStyleLbl="node1" presStyleIdx="3" presStyleCnt="4">
        <dgm:presLayoutVars>
          <dgm:chMax val="1"/>
          <dgm:bulletEnabled val="1"/>
        </dgm:presLayoutVars>
      </dgm:prSet>
      <dgm:spPr/>
    </dgm:pt>
    <dgm:pt modelId="{816757E3-81DA-AB4E-B3CA-18DB8E0EA015}" type="pres">
      <dgm:prSet presAssocID="{02141431-0DAD-4149-A380-C2567F1DE989}" presName="descendantText" presStyleLbl="alignAccFollowNode1" presStyleIdx="3" presStyleCnt="4">
        <dgm:presLayoutVars>
          <dgm:bulletEnabled val="1"/>
        </dgm:presLayoutVars>
      </dgm:prSet>
      <dgm:spPr/>
    </dgm:pt>
  </dgm:ptLst>
  <dgm:cxnLst>
    <dgm:cxn modelId="{96077F1E-8609-1D48-BCF1-2F4F1E5220A3}" srcId="{E0421E43-852F-C340-B559-A9C653D16F77}" destId="{02141431-0DAD-4149-A380-C2567F1DE989}" srcOrd="3" destOrd="0" parTransId="{631BADCF-3449-8B48-99EF-8BB13832E48C}" sibTransId="{0265550C-5098-F349-93BA-A2B20E19B7E4}"/>
    <dgm:cxn modelId="{B686992B-38F9-D34B-9657-105D51FBBDA4}" srcId="{3675BC69-B821-024A-B861-01E4B14D130B}" destId="{EC173EEC-D833-C146-877F-438F447EA4EF}" srcOrd="0" destOrd="0" parTransId="{4A174BCE-DC02-654B-ABE3-46A40E97DA92}" sibTransId="{F63A6834-6061-5E47-BB98-6CF21A15507B}"/>
    <dgm:cxn modelId="{4649382D-BF4E-B349-A098-1C377DC44E65}" type="presOf" srcId="{E0421E43-852F-C340-B559-A9C653D16F77}" destId="{5397A4FD-B782-CC4D-8DD4-2B319C1906E1}" srcOrd="0" destOrd="0" presId="urn:microsoft.com/office/officeart/2005/8/layout/vList5"/>
    <dgm:cxn modelId="{BA957A35-CE87-264D-A8F9-DEA6E99378C7}" srcId="{BE71B71A-F323-8945-BF69-06C069E97885}" destId="{9FA0AB64-D99E-E14E-A41E-6CBAD20E5F6C}" srcOrd="0" destOrd="0" parTransId="{7A5B7321-79BB-A14B-AD55-CFEAFAC76112}" sibTransId="{77821B5A-FACF-ED49-B777-CFBE33011BD0}"/>
    <dgm:cxn modelId="{40866363-8855-2945-959B-07970DAF20BE}" type="presOf" srcId="{3675BC69-B821-024A-B861-01E4B14D130B}" destId="{5B560D1A-89C9-7542-9C06-D528E1ACB07A}" srcOrd="0" destOrd="0" presId="urn:microsoft.com/office/officeart/2005/8/layout/vList5"/>
    <dgm:cxn modelId="{A1F4186E-550E-FF4B-83CD-271C973B12DF}" srcId="{E0421E43-852F-C340-B559-A9C653D16F77}" destId="{BE71B71A-F323-8945-BF69-06C069E97885}" srcOrd="1" destOrd="0" parTransId="{7BABE4BA-4763-5045-9420-605ED742B171}" sibTransId="{192E158A-50D8-4345-92B1-5B3D57173256}"/>
    <dgm:cxn modelId="{AC75574E-6DBC-2A4E-8654-E13F8EE1696B}" srcId="{E0421E43-852F-C340-B559-A9C653D16F77}" destId="{3675BC69-B821-024A-B861-01E4B14D130B}" srcOrd="2" destOrd="0" parTransId="{3B7E7B69-4F7F-2947-BA66-F62264EE1C47}" sibTransId="{54EEDF15-3ACF-EC49-8290-A191AC533634}"/>
    <dgm:cxn modelId="{4E699551-E875-0843-BCC5-A52AD3AF9864}" srcId="{43D52135-780F-394C-A1CA-A378D95E8429}" destId="{870764EB-26C5-E547-873A-BCC2B4FA2785}" srcOrd="0" destOrd="0" parTransId="{8DBFD2C6-AE8B-534B-BC09-0E6A0E8F2475}" sibTransId="{E40CE47C-AE20-D248-BEE3-9C87B1629EC7}"/>
    <dgm:cxn modelId="{439EBC71-F970-3A4F-B364-9BD497812A85}" type="presOf" srcId="{BE71B71A-F323-8945-BF69-06C069E97885}" destId="{7EF51C24-B8E6-564F-A43C-CCA2A3B9AB33}" srcOrd="0" destOrd="0" presId="urn:microsoft.com/office/officeart/2005/8/layout/vList5"/>
    <dgm:cxn modelId="{EC6FC551-B9AA-654D-9D13-C8BCEC16CBB5}" type="presOf" srcId="{3A99C7B6-04B1-CA40-8290-7B38B8029E42}" destId="{816757E3-81DA-AB4E-B3CA-18DB8E0EA015}" srcOrd="0" destOrd="0" presId="urn:microsoft.com/office/officeart/2005/8/layout/vList5"/>
    <dgm:cxn modelId="{1B832977-89CF-404D-B521-5B704A0DE610}" srcId="{E0421E43-852F-C340-B559-A9C653D16F77}" destId="{43D52135-780F-394C-A1CA-A378D95E8429}" srcOrd="0" destOrd="0" parTransId="{7166A1B7-1C9B-AB4A-A083-C3DF179E2511}" sibTransId="{180C63ED-2150-7340-82F8-15D4B73B46CE}"/>
    <dgm:cxn modelId="{B0E6367B-A3C3-3C49-8151-D509A4D1C025}" type="presOf" srcId="{870764EB-26C5-E547-873A-BCC2B4FA2785}" destId="{09C736E2-97B4-844D-ABE4-B2F96E89AB29}" srcOrd="0" destOrd="0" presId="urn:microsoft.com/office/officeart/2005/8/layout/vList5"/>
    <dgm:cxn modelId="{0EB9F97E-7077-8047-A7C3-ADC1FCBCE6CD}" type="presOf" srcId="{43D52135-780F-394C-A1CA-A378D95E8429}" destId="{991D4821-38DB-5B47-967A-C30CB55322D8}" srcOrd="0" destOrd="0" presId="urn:microsoft.com/office/officeart/2005/8/layout/vList5"/>
    <dgm:cxn modelId="{07E22683-E9B3-9C4B-A189-632BBE803392}" type="presOf" srcId="{02141431-0DAD-4149-A380-C2567F1DE989}" destId="{AF6B023D-354A-1B4D-BFB6-E21D665A94E9}" srcOrd="0" destOrd="0" presId="urn:microsoft.com/office/officeart/2005/8/layout/vList5"/>
    <dgm:cxn modelId="{13B9BB93-0AC5-E74D-9BDD-3727A610557B}" srcId="{02141431-0DAD-4149-A380-C2567F1DE989}" destId="{3A99C7B6-04B1-CA40-8290-7B38B8029E42}" srcOrd="0" destOrd="0" parTransId="{B725B8AC-2460-3A47-BA31-2F93D39E8E8C}" sibTransId="{EBA8CCEB-9264-9F4F-A5B1-DD9570C199AA}"/>
    <dgm:cxn modelId="{27E213BF-FAA2-BA44-8BBF-D3CB2B4EE366}" type="presOf" srcId="{EC173EEC-D833-C146-877F-438F447EA4EF}" destId="{36A01730-48FF-9142-A5EE-23F8C9E18DE2}" srcOrd="0" destOrd="0" presId="urn:microsoft.com/office/officeart/2005/8/layout/vList5"/>
    <dgm:cxn modelId="{86C058CF-5043-3D49-B463-70E626C7836D}" type="presOf" srcId="{9FA0AB64-D99E-E14E-A41E-6CBAD20E5F6C}" destId="{7BEF3C16-F7DB-3740-AB1B-BC49EEBB7E1F}" srcOrd="0" destOrd="0" presId="urn:microsoft.com/office/officeart/2005/8/layout/vList5"/>
    <dgm:cxn modelId="{955BA498-6148-E143-A9A6-5A17DAED0CC3}" type="presParOf" srcId="{5397A4FD-B782-CC4D-8DD4-2B319C1906E1}" destId="{65D5B11B-B6C1-8C44-86BD-9A09A1DFF303}" srcOrd="0" destOrd="0" presId="urn:microsoft.com/office/officeart/2005/8/layout/vList5"/>
    <dgm:cxn modelId="{0D49185D-61C8-7042-99DA-333A006EEBD8}" type="presParOf" srcId="{65D5B11B-B6C1-8C44-86BD-9A09A1DFF303}" destId="{991D4821-38DB-5B47-967A-C30CB55322D8}" srcOrd="0" destOrd="0" presId="urn:microsoft.com/office/officeart/2005/8/layout/vList5"/>
    <dgm:cxn modelId="{4C46A61C-1552-434D-B694-FB40882A49F2}" type="presParOf" srcId="{65D5B11B-B6C1-8C44-86BD-9A09A1DFF303}" destId="{09C736E2-97B4-844D-ABE4-B2F96E89AB29}" srcOrd="1" destOrd="0" presId="urn:microsoft.com/office/officeart/2005/8/layout/vList5"/>
    <dgm:cxn modelId="{3DAE5FCF-268D-2D4B-805F-ED8F1B898B7D}" type="presParOf" srcId="{5397A4FD-B782-CC4D-8DD4-2B319C1906E1}" destId="{9072C8E7-4014-9A4F-A5CD-F556E2C62FE5}" srcOrd="1" destOrd="0" presId="urn:microsoft.com/office/officeart/2005/8/layout/vList5"/>
    <dgm:cxn modelId="{5F39493F-B6B3-D444-A46B-E18BE9396EBC}" type="presParOf" srcId="{5397A4FD-B782-CC4D-8DD4-2B319C1906E1}" destId="{69E1C5DD-37C6-D24D-AC64-6CF8C0B5A33D}" srcOrd="2" destOrd="0" presId="urn:microsoft.com/office/officeart/2005/8/layout/vList5"/>
    <dgm:cxn modelId="{C13F312B-FD60-824B-ACDC-77866665CFF9}" type="presParOf" srcId="{69E1C5DD-37C6-D24D-AC64-6CF8C0B5A33D}" destId="{7EF51C24-B8E6-564F-A43C-CCA2A3B9AB33}" srcOrd="0" destOrd="0" presId="urn:microsoft.com/office/officeart/2005/8/layout/vList5"/>
    <dgm:cxn modelId="{A6915969-47DA-8E49-8EE3-3A9335C0C374}" type="presParOf" srcId="{69E1C5DD-37C6-D24D-AC64-6CF8C0B5A33D}" destId="{7BEF3C16-F7DB-3740-AB1B-BC49EEBB7E1F}" srcOrd="1" destOrd="0" presId="urn:microsoft.com/office/officeart/2005/8/layout/vList5"/>
    <dgm:cxn modelId="{53AFAF67-E380-314A-A7C1-8015827DE6AA}" type="presParOf" srcId="{5397A4FD-B782-CC4D-8DD4-2B319C1906E1}" destId="{F3975B9A-1A4F-5245-9A71-46A339E00351}" srcOrd="3" destOrd="0" presId="urn:microsoft.com/office/officeart/2005/8/layout/vList5"/>
    <dgm:cxn modelId="{FD32135A-AA3E-AE4E-9CB9-5F1EB505DB55}" type="presParOf" srcId="{5397A4FD-B782-CC4D-8DD4-2B319C1906E1}" destId="{9FBB5800-145E-B042-8211-BFB656ADB447}" srcOrd="4" destOrd="0" presId="urn:microsoft.com/office/officeart/2005/8/layout/vList5"/>
    <dgm:cxn modelId="{97141285-D5D9-6F42-87E3-84893BE952B3}" type="presParOf" srcId="{9FBB5800-145E-B042-8211-BFB656ADB447}" destId="{5B560D1A-89C9-7542-9C06-D528E1ACB07A}" srcOrd="0" destOrd="0" presId="urn:microsoft.com/office/officeart/2005/8/layout/vList5"/>
    <dgm:cxn modelId="{96496BCA-2E82-A34C-B065-478173068872}" type="presParOf" srcId="{9FBB5800-145E-B042-8211-BFB656ADB447}" destId="{36A01730-48FF-9142-A5EE-23F8C9E18DE2}" srcOrd="1" destOrd="0" presId="urn:microsoft.com/office/officeart/2005/8/layout/vList5"/>
    <dgm:cxn modelId="{BE0283E3-826F-CD4F-A752-5CF86B18980E}" type="presParOf" srcId="{5397A4FD-B782-CC4D-8DD4-2B319C1906E1}" destId="{03CF2ED1-83F8-A743-82B3-AD57F445BA4E}" srcOrd="5" destOrd="0" presId="urn:microsoft.com/office/officeart/2005/8/layout/vList5"/>
    <dgm:cxn modelId="{E98E7B41-1501-1C4E-AA46-CA7C6D29CC25}" type="presParOf" srcId="{5397A4FD-B782-CC4D-8DD4-2B319C1906E1}" destId="{85CD5F1A-49FA-B04A-8426-99A15BD90D32}" srcOrd="6" destOrd="0" presId="urn:microsoft.com/office/officeart/2005/8/layout/vList5"/>
    <dgm:cxn modelId="{091E3A98-0156-FE4D-B0CA-A620BF761BC1}" type="presParOf" srcId="{85CD5F1A-49FA-B04A-8426-99A15BD90D32}" destId="{AF6B023D-354A-1B4D-BFB6-E21D665A94E9}" srcOrd="0" destOrd="0" presId="urn:microsoft.com/office/officeart/2005/8/layout/vList5"/>
    <dgm:cxn modelId="{9B308FCA-1C5F-EC42-BCFB-34368A6CE043}" type="presParOf" srcId="{85CD5F1A-49FA-B04A-8426-99A15BD90D32}" destId="{816757E3-81DA-AB4E-B3CA-18DB8E0EA01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55B08-B448-E34E-B592-3413C97F0390}">
      <dsp:nvSpPr>
        <dsp:cNvPr id="0" name=""/>
        <dsp:cNvSpPr/>
      </dsp:nvSpPr>
      <dsp:spPr>
        <a:xfrm>
          <a:off x="0" y="40561"/>
          <a:ext cx="5617633" cy="52416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$500 </a:t>
          </a:r>
          <a:r>
            <a:rPr lang="en-US" sz="1800" kern="1200"/>
            <a:t>profit per period for a non-churning customer</a:t>
          </a:r>
          <a:endParaRPr lang="en-CN" sz="1800" kern="1200"/>
        </a:p>
      </dsp:txBody>
      <dsp:txXfrm>
        <a:off x="25587" y="66148"/>
        <a:ext cx="5566459" cy="472986"/>
      </dsp:txXfrm>
    </dsp:sp>
    <dsp:sp modelId="{1BF878E4-D03C-A945-9312-6576E634D567}">
      <dsp:nvSpPr>
        <dsp:cNvPr id="0" name=""/>
        <dsp:cNvSpPr/>
      </dsp:nvSpPr>
      <dsp:spPr>
        <a:xfrm>
          <a:off x="0" y="645361"/>
          <a:ext cx="5617633" cy="524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$0 </a:t>
          </a:r>
          <a:r>
            <a:rPr lang="en-US" sz="1800" kern="1200"/>
            <a:t>profit if a customer leaves</a:t>
          </a:r>
          <a:endParaRPr lang="en-CN" sz="1800" kern="1200"/>
        </a:p>
      </dsp:txBody>
      <dsp:txXfrm>
        <a:off x="25587" y="670948"/>
        <a:ext cx="5566459" cy="472986"/>
      </dsp:txXfrm>
    </dsp:sp>
    <dsp:sp modelId="{0BFBB568-E020-0340-8E66-916EBFFD5056}">
      <dsp:nvSpPr>
        <dsp:cNvPr id="0" name=""/>
        <dsp:cNvSpPr/>
      </dsp:nvSpPr>
      <dsp:spPr>
        <a:xfrm>
          <a:off x="0" y="1250162"/>
          <a:ext cx="5617633" cy="5241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33.3% </a:t>
          </a:r>
          <a:r>
            <a:rPr lang="en-US" sz="1800" kern="1200"/>
            <a:t>discount to predicted churning customers</a:t>
          </a:r>
          <a:endParaRPr lang="en-CN" sz="1800" kern="1200"/>
        </a:p>
      </dsp:txBody>
      <dsp:txXfrm>
        <a:off x="25587" y="1275749"/>
        <a:ext cx="5566459" cy="472986"/>
      </dsp:txXfrm>
    </dsp:sp>
    <dsp:sp modelId="{28F8E263-5A2C-C24D-A726-3E2A89D030E0}">
      <dsp:nvSpPr>
        <dsp:cNvPr id="0" name=""/>
        <dsp:cNvSpPr/>
      </dsp:nvSpPr>
      <dsp:spPr>
        <a:xfrm>
          <a:off x="0" y="1854962"/>
          <a:ext cx="5617633" cy="52416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50% </a:t>
          </a:r>
          <a:r>
            <a:rPr lang="en-US" sz="1800" kern="1200"/>
            <a:t>of churning customer that receive discount will stay</a:t>
          </a:r>
          <a:endParaRPr lang="en-CN" sz="1800" kern="1200"/>
        </a:p>
      </dsp:txBody>
      <dsp:txXfrm>
        <a:off x="25587" y="1880549"/>
        <a:ext cx="5566459" cy="472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F76B8-D0F3-E54A-9D35-EE2318FA6E73}">
      <dsp:nvSpPr>
        <dsp:cNvPr id="0" name=""/>
        <dsp:cNvSpPr/>
      </dsp:nvSpPr>
      <dsp:spPr>
        <a:xfrm>
          <a:off x="0" y="68797"/>
          <a:ext cx="2445793" cy="5031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Well-Being</a:t>
          </a:r>
        </a:p>
      </dsp:txBody>
      <dsp:txXfrm>
        <a:off x="24559" y="93356"/>
        <a:ext cx="2396675" cy="453982"/>
      </dsp:txXfrm>
    </dsp:sp>
    <dsp:sp modelId="{C10C119F-209B-DA46-9DD1-A478F1CEA01B}">
      <dsp:nvSpPr>
        <dsp:cNvPr id="0" name=""/>
        <dsp:cNvSpPr/>
      </dsp:nvSpPr>
      <dsp:spPr>
        <a:xfrm>
          <a:off x="0" y="629497"/>
          <a:ext cx="2445793" cy="5031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Data Agency</a:t>
          </a:r>
        </a:p>
      </dsp:txBody>
      <dsp:txXfrm>
        <a:off x="24559" y="654056"/>
        <a:ext cx="2396675" cy="453982"/>
      </dsp:txXfrm>
    </dsp:sp>
    <dsp:sp modelId="{FE8B0D87-C5B9-B24F-820D-5A4248834D38}">
      <dsp:nvSpPr>
        <dsp:cNvPr id="0" name=""/>
        <dsp:cNvSpPr/>
      </dsp:nvSpPr>
      <dsp:spPr>
        <a:xfrm>
          <a:off x="0" y="1190197"/>
          <a:ext cx="2445793" cy="5031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Effectiveness</a:t>
          </a:r>
        </a:p>
      </dsp:txBody>
      <dsp:txXfrm>
        <a:off x="24559" y="1214756"/>
        <a:ext cx="2396675" cy="453982"/>
      </dsp:txXfrm>
    </dsp:sp>
    <dsp:sp modelId="{528101E7-AA47-7249-888A-D3C46C03C1A1}">
      <dsp:nvSpPr>
        <dsp:cNvPr id="0" name=""/>
        <dsp:cNvSpPr/>
      </dsp:nvSpPr>
      <dsp:spPr>
        <a:xfrm>
          <a:off x="0" y="1750897"/>
          <a:ext cx="2445793" cy="50310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Transparency</a:t>
          </a:r>
        </a:p>
      </dsp:txBody>
      <dsp:txXfrm>
        <a:off x="24559" y="1775456"/>
        <a:ext cx="2396675" cy="453982"/>
      </dsp:txXfrm>
    </dsp:sp>
    <dsp:sp modelId="{59757E5A-7CB7-924A-874E-CBDB03B0F48A}">
      <dsp:nvSpPr>
        <dsp:cNvPr id="0" name=""/>
        <dsp:cNvSpPr/>
      </dsp:nvSpPr>
      <dsp:spPr>
        <a:xfrm>
          <a:off x="0" y="2311597"/>
          <a:ext cx="2445793" cy="5031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Accountability</a:t>
          </a:r>
        </a:p>
      </dsp:txBody>
      <dsp:txXfrm>
        <a:off x="24559" y="2336156"/>
        <a:ext cx="2396675" cy="453982"/>
      </dsp:txXfrm>
    </dsp:sp>
    <dsp:sp modelId="{E62E9538-B0D5-9046-B26F-DA12F9C88796}">
      <dsp:nvSpPr>
        <dsp:cNvPr id="0" name=""/>
        <dsp:cNvSpPr/>
      </dsp:nvSpPr>
      <dsp:spPr>
        <a:xfrm>
          <a:off x="0" y="2872297"/>
          <a:ext cx="2445793" cy="5031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Awareness of Misuse</a:t>
          </a:r>
        </a:p>
      </dsp:txBody>
      <dsp:txXfrm>
        <a:off x="24559" y="2896856"/>
        <a:ext cx="2396675" cy="453982"/>
      </dsp:txXfrm>
    </dsp:sp>
    <dsp:sp modelId="{6AA0458E-4766-CF4C-9F95-CFE1F2DE2930}">
      <dsp:nvSpPr>
        <dsp:cNvPr id="0" name=""/>
        <dsp:cNvSpPr/>
      </dsp:nvSpPr>
      <dsp:spPr>
        <a:xfrm>
          <a:off x="0" y="3432997"/>
          <a:ext cx="2445793" cy="5031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Competence</a:t>
          </a:r>
        </a:p>
      </dsp:txBody>
      <dsp:txXfrm>
        <a:off x="24559" y="3457556"/>
        <a:ext cx="2396675" cy="453982"/>
      </dsp:txXfrm>
    </dsp:sp>
    <dsp:sp modelId="{0273AE91-843B-DF4B-AFDB-70BDC7D40D12}">
      <dsp:nvSpPr>
        <dsp:cNvPr id="0" name=""/>
        <dsp:cNvSpPr/>
      </dsp:nvSpPr>
      <dsp:spPr>
        <a:xfrm>
          <a:off x="0" y="3993697"/>
          <a:ext cx="2445793" cy="5031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Human Rights</a:t>
          </a:r>
        </a:p>
      </dsp:txBody>
      <dsp:txXfrm>
        <a:off x="24559" y="4018256"/>
        <a:ext cx="2396675" cy="4539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736E2-97B4-844D-ABE4-B2F96E89AB29}">
      <dsp:nvSpPr>
        <dsp:cNvPr id="0" name=""/>
        <dsp:cNvSpPr/>
      </dsp:nvSpPr>
      <dsp:spPr>
        <a:xfrm rot="5400000">
          <a:off x="5469188" y="-2288708"/>
          <a:ext cx="726544" cy="548937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Customers who left within the last month</a:t>
          </a:r>
          <a:endParaRPr lang="en-FI" sz="1600" b="0" kern="1200"/>
        </a:p>
      </dsp:txBody>
      <dsp:txXfrm rot="-5400000">
        <a:off x="3087774" y="128173"/>
        <a:ext cx="5453907" cy="655610"/>
      </dsp:txXfrm>
    </dsp:sp>
    <dsp:sp modelId="{991D4821-38DB-5B47-967A-C30CB55322D8}">
      <dsp:nvSpPr>
        <dsp:cNvPr id="0" name=""/>
        <dsp:cNvSpPr/>
      </dsp:nvSpPr>
      <dsp:spPr>
        <a:xfrm>
          <a:off x="0" y="1888"/>
          <a:ext cx="3087773" cy="90818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i="0" kern="1200"/>
            <a:t>Churn</a:t>
          </a:r>
          <a:endParaRPr lang="en-FI" sz="1700" b="1" kern="1200"/>
        </a:p>
      </dsp:txBody>
      <dsp:txXfrm>
        <a:off x="44334" y="46222"/>
        <a:ext cx="2999105" cy="819513"/>
      </dsp:txXfrm>
    </dsp:sp>
    <dsp:sp modelId="{7BEF3C16-F7DB-3740-AB1B-BC49EEBB7E1F}">
      <dsp:nvSpPr>
        <dsp:cNvPr id="0" name=""/>
        <dsp:cNvSpPr/>
      </dsp:nvSpPr>
      <dsp:spPr>
        <a:xfrm rot="5400000">
          <a:off x="5469188" y="-1335118"/>
          <a:ext cx="726544" cy="548937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Phone, multiple lines, internet, online security, online backup, device protection, tech support, and streaming TV and movies</a:t>
          </a:r>
          <a:endParaRPr lang="en-FI" sz="1600" b="0" kern="1200"/>
        </a:p>
      </dsp:txBody>
      <dsp:txXfrm rot="-5400000">
        <a:off x="3087774" y="1081763"/>
        <a:ext cx="5453907" cy="655610"/>
      </dsp:txXfrm>
    </dsp:sp>
    <dsp:sp modelId="{7EF51C24-B8E6-564F-A43C-CCA2A3B9AB33}">
      <dsp:nvSpPr>
        <dsp:cNvPr id="0" name=""/>
        <dsp:cNvSpPr/>
      </dsp:nvSpPr>
      <dsp:spPr>
        <a:xfrm>
          <a:off x="0" y="955478"/>
          <a:ext cx="3087773" cy="9081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i="0" kern="1200"/>
            <a:t>Services that each customer has signed up for</a:t>
          </a:r>
          <a:endParaRPr lang="en-FI" sz="1700" b="1" kern="1200"/>
        </a:p>
      </dsp:txBody>
      <dsp:txXfrm>
        <a:off x="44334" y="999812"/>
        <a:ext cx="2999105" cy="819513"/>
      </dsp:txXfrm>
    </dsp:sp>
    <dsp:sp modelId="{36A01730-48FF-9142-A5EE-23F8C9E18DE2}">
      <dsp:nvSpPr>
        <dsp:cNvPr id="0" name=""/>
        <dsp:cNvSpPr/>
      </dsp:nvSpPr>
      <dsp:spPr>
        <a:xfrm rot="5400000">
          <a:off x="5469188" y="-381528"/>
          <a:ext cx="726544" cy="548937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How long they’ve been a customer, contract, payment method, paperless billing, monthly charges, and total charges</a:t>
          </a:r>
          <a:endParaRPr lang="en-FI" sz="1600" b="0" kern="1200"/>
        </a:p>
      </dsp:txBody>
      <dsp:txXfrm rot="-5400000">
        <a:off x="3087774" y="2035353"/>
        <a:ext cx="5453907" cy="655610"/>
      </dsp:txXfrm>
    </dsp:sp>
    <dsp:sp modelId="{5B560D1A-89C9-7542-9C06-D528E1ACB07A}">
      <dsp:nvSpPr>
        <dsp:cNvPr id="0" name=""/>
        <dsp:cNvSpPr/>
      </dsp:nvSpPr>
      <dsp:spPr>
        <a:xfrm>
          <a:off x="0" y="1909068"/>
          <a:ext cx="3087773" cy="90818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i="0" kern="1200"/>
            <a:t>Customer account information</a:t>
          </a:r>
          <a:endParaRPr lang="en-FI" sz="1700" b="1" kern="1200"/>
        </a:p>
      </dsp:txBody>
      <dsp:txXfrm>
        <a:off x="44334" y="1953402"/>
        <a:ext cx="2999105" cy="819513"/>
      </dsp:txXfrm>
    </dsp:sp>
    <dsp:sp modelId="{816757E3-81DA-AB4E-B3CA-18DB8E0EA015}">
      <dsp:nvSpPr>
        <dsp:cNvPr id="0" name=""/>
        <dsp:cNvSpPr/>
      </dsp:nvSpPr>
      <dsp:spPr>
        <a:xfrm rot="5400000">
          <a:off x="5469188" y="572061"/>
          <a:ext cx="726544" cy="548937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Gender, age range, and if they have partners and dependents</a:t>
          </a:r>
          <a:endParaRPr lang="en-FI" sz="1600" b="0" kern="1200"/>
        </a:p>
      </dsp:txBody>
      <dsp:txXfrm rot="-5400000">
        <a:off x="3087774" y="2988943"/>
        <a:ext cx="5453907" cy="655610"/>
      </dsp:txXfrm>
    </dsp:sp>
    <dsp:sp modelId="{AF6B023D-354A-1B4D-BFB6-E21D665A94E9}">
      <dsp:nvSpPr>
        <dsp:cNvPr id="0" name=""/>
        <dsp:cNvSpPr/>
      </dsp:nvSpPr>
      <dsp:spPr>
        <a:xfrm>
          <a:off x="0" y="2862658"/>
          <a:ext cx="3087773" cy="908181"/>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i="0" kern="1200"/>
            <a:t>Demographic information</a:t>
          </a:r>
          <a:endParaRPr lang="en-FI" sz="1700" b="1" kern="1200"/>
        </a:p>
      </dsp:txBody>
      <dsp:txXfrm>
        <a:off x="44334" y="2906992"/>
        <a:ext cx="2999105" cy="8195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E7CFA6-0529-3E46-BF4A-1035F5D6ADDD}"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23476-7D92-DD40-93B5-59EBA0DE2DC3}" type="slidenum">
              <a:rPr lang="en-US" smtClean="0"/>
              <a:t>‹#›</a:t>
            </a:fld>
            <a:endParaRPr lang="en-US"/>
          </a:p>
        </p:txBody>
      </p:sp>
    </p:spTree>
    <p:extLst>
      <p:ext uri="{BB962C8B-B14F-4D97-AF65-F5344CB8AC3E}">
        <p14:creationId xmlns:p14="http://schemas.microsoft.com/office/powerpoint/2010/main" val="2665697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 </a:t>
            </a:r>
            <a:r>
              <a:rPr lang="de-DE" err="1"/>
              <a:t>welcome</a:t>
            </a:r>
            <a:r>
              <a:rPr lang="de-DE"/>
              <a:t> </a:t>
            </a:r>
            <a:r>
              <a:rPr lang="de-DE" err="1"/>
              <a:t>you</a:t>
            </a:r>
            <a:r>
              <a:rPr lang="de-DE"/>
              <a:t> </a:t>
            </a:r>
            <a:r>
              <a:rPr lang="de-DE" err="1"/>
              <a:t>to</a:t>
            </a:r>
            <a:r>
              <a:rPr lang="de-DE"/>
              <a:t> </a:t>
            </a:r>
            <a:r>
              <a:rPr lang="de-DE" err="1"/>
              <a:t>our</a:t>
            </a:r>
            <a:r>
              <a:rPr lang="de-DE"/>
              <a:t> </a:t>
            </a:r>
            <a:r>
              <a:rPr lang="de-DE" err="1"/>
              <a:t>Presentation</a:t>
            </a:r>
            <a:r>
              <a:rPr lang="de-DE"/>
              <a:t> </a:t>
            </a:r>
            <a:r>
              <a:rPr lang="de-DE" err="1"/>
              <a:t>about</a:t>
            </a:r>
            <a:r>
              <a:rPr lang="de-DE"/>
              <a:t> </a:t>
            </a:r>
            <a:r>
              <a:rPr lang="de-DE" err="1"/>
              <a:t>maximizing</a:t>
            </a:r>
            <a:r>
              <a:rPr lang="de-DE"/>
              <a:t> </a:t>
            </a:r>
            <a:r>
              <a:rPr lang="de-DE" err="1"/>
              <a:t>the</a:t>
            </a:r>
            <a:r>
              <a:rPr lang="de-DE"/>
              <a:t> </a:t>
            </a:r>
            <a:r>
              <a:rPr lang="de-DE" err="1"/>
              <a:t>profits</a:t>
            </a:r>
            <a:r>
              <a:rPr lang="de-DE"/>
              <a:t> </a:t>
            </a:r>
            <a:r>
              <a:rPr lang="de-DE" err="1"/>
              <a:t>of</a:t>
            </a:r>
            <a:r>
              <a:rPr lang="de-DE"/>
              <a:t> </a:t>
            </a:r>
            <a:r>
              <a:rPr lang="de-DE" err="1"/>
              <a:t>TelCo</a:t>
            </a:r>
            <a:r>
              <a:rPr lang="de-DE"/>
              <a:t> Company. </a:t>
            </a:r>
            <a:r>
              <a:rPr lang="de-DE" err="1"/>
              <a:t>We</a:t>
            </a:r>
            <a:r>
              <a:rPr lang="de-DE"/>
              <a:t> </a:t>
            </a:r>
            <a:r>
              <a:rPr lang="de-DE" err="1"/>
              <a:t>maximize</a:t>
            </a:r>
            <a:r>
              <a:rPr lang="de-DE"/>
              <a:t> </a:t>
            </a:r>
            <a:r>
              <a:rPr lang="de-DE" err="1"/>
              <a:t>the</a:t>
            </a:r>
            <a:r>
              <a:rPr lang="de-DE"/>
              <a:t> </a:t>
            </a:r>
            <a:r>
              <a:rPr lang="de-DE" err="1"/>
              <a:t>profits</a:t>
            </a:r>
            <a:r>
              <a:rPr lang="de-DE"/>
              <a:t> </a:t>
            </a:r>
            <a:r>
              <a:rPr lang="de-DE" err="1"/>
              <a:t>by</a:t>
            </a:r>
            <a:r>
              <a:rPr lang="de-DE"/>
              <a:t> </a:t>
            </a:r>
            <a:r>
              <a:rPr lang="de-DE" err="1"/>
              <a:t>using</a:t>
            </a:r>
            <a:r>
              <a:rPr lang="de-DE"/>
              <a:t> a </a:t>
            </a:r>
            <a:r>
              <a:rPr lang="de-DE" err="1"/>
              <a:t>customer</a:t>
            </a:r>
            <a:r>
              <a:rPr lang="de-DE"/>
              <a:t> </a:t>
            </a:r>
            <a:r>
              <a:rPr lang="de-DE" err="1"/>
              <a:t>churn</a:t>
            </a:r>
            <a:r>
              <a:rPr lang="de-DE"/>
              <a:t> </a:t>
            </a:r>
            <a:r>
              <a:rPr lang="de-DE" err="1"/>
              <a:t>prediction</a:t>
            </a:r>
            <a:r>
              <a:rPr lang="de-DE"/>
              <a:t> </a:t>
            </a:r>
            <a:r>
              <a:rPr lang="de-DE" err="1"/>
              <a:t>model</a:t>
            </a:r>
            <a:endParaRPr lang="en-CH"/>
          </a:p>
        </p:txBody>
      </p:sp>
      <p:sp>
        <p:nvSpPr>
          <p:cNvPr id="4" name="Slide Number Placeholder 3"/>
          <p:cNvSpPr>
            <a:spLocks noGrp="1"/>
          </p:cNvSpPr>
          <p:nvPr>
            <p:ph type="sldNum" sz="quarter" idx="5"/>
          </p:nvPr>
        </p:nvSpPr>
        <p:spPr/>
        <p:txBody>
          <a:bodyPr/>
          <a:lstStyle/>
          <a:p>
            <a:fld id="{07E23476-7D92-DD40-93B5-59EBA0DE2DC3}" type="slidenum">
              <a:rPr lang="en-US" smtClean="0"/>
              <a:t>1</a:t>
            </a:fld>
            <a:endParaRPr lang="en-US"/>
          </a:p>
        </p:txBody>
      </p:sp>
    </p:spTree>
    <p:extLst>
      <p:ext uri="{BB962C8B-B14F-4D97-AF65-F5344CB8AC3E}">
        <p14:creationId xmlns:p14="http://schemas.microsoft.com/office/powerpoint/2010/main" val="3330207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77182" lvl="2" indent="-457200">
              <a:buAutoNum type="arabicPeriod"/>
            </a:pPr>
            <a:endParaRPr lang="en-US" b="0" i="0">
              <a:solidFill>
                <a:srgbClr val="292929"/>
              </a:solidFill>
              <a:effectLst/>
              <a:latin typeface="source-serif-pro"/>
            </a:endParaRPr>
          </a:p>
          <a:p>
            <a:pPr marL="697194" marR="0" lvl="1" indent="-457200" algn="l" defTabSz="914377" rtl="0" eaLnBrk="1" fontAlgn="auto" latinLnBrk="0" hangingPunct="1">
              <a:lnSpc>
                <a:spcPct val="100000"/>
              </a:lnSpc>
              <a:spcBef>
                <a:spcPts val="0"/>
              </a:spcBef>
              <a:spcAft>
                <a:spcPts val="533"/>
              </a:spcAft>
              <a:buClrTx/>
              <a:buSzTx/>
              <a:buFont typeface="Arial" panose="020B0604020202020204" pitchFamily="34" charset="0"/>
              <a:buAutoNum type="arabicPeriod"/>
              <a:tabLst/>
              <a:defRPr/>
            </a:pPr>
            <a:r>
              <a:rPr kumimoji="0" lang="en-US" sz="1800" b="0" i="0" u="none" strike="noStrike" kern="1200" cap="none" spc="0" normalizeH="0" baseline="0" noProof="0">
                <a:ln>
                  <a:noFill/>
                </a:ln>
                <a:solidFill>
                  <a:prstClr val="black"/>
                </a:solidFill>
                <a:effectLst/>
                <a:uLnTx/>
                <a:uFillTx/>
                <a:latin typeface="Gill Sans Nova"/>
                <a:ea typeface="+mn-ea"/>
                <a:cs typeface="+mn-cs"/>
              </a:rPr>
              <a:t>ROC AUC curves</a:t>
            </a:r>
          </a:p>
          <a:p>
            <a:pPr marL="1177182" lvl="2" indent="-457200">
              <a:buFont typeface="Arial" panose="020B0604020202020204" pitchFamily="34" charset="0"/>
              <a:buAutoNum type="arabicPeriod"/>
              <a:defRPr/>
            </a:pPr>
            <a:r>
              <a:rPr lang="en-US" sz="1800">
                <a:solidFill>
                  <a:prstClr val="black"/>
                </a:solidFill>
                <a:latin typeface="Gill Sans Nova"/>
              </a:rPr>
              <a:t>Show </a:t>
            </a:r>
            <a:r>
              <a:rPr lang="en-US" sz="1800" err="1">
                <a:solidFill>
                  <a:prstClr val="black"/>
                </a:solidFill>
                <a:latin typeface="Gill Sans Nova"/>
              </a:rPr>
              <a:t>behaviour</a:t>
            </a:r>
            <a:r>
              <a:rPr lang="en-US" sz="1800">
                <a:solidFill>
                  <a:prstClr val="black"/>
                </a:solidFill>
                <a:latin typeface="Gill Sans Nova"/>
              </a:rPr>
              <a:t> of models when classification thresholds varies</a:t>
            </a:r>
          </a:p>
          <a:p>
            <a:pPr marL="1177182" lvl="2" indent="-457200">
              <a:buFont typeface="Arial" panose="020B0604020202020204" pitchFamily="34" charset="0"/>
              <a:buAutoNum type="arabicPeriod"/>
              <a:defRPr/>
            </a:pPr>
            <a:r>
              <a:rPr kumimoji="0" lang="en-US" sz="1800" b="0" i="0" u="none" strike="noStrike" kern="1200" cap="none" spc="0" normalizeH="0" baseline="0" noProof="0">
                <a:ln>
                  <a:noFill/>
                </a:ln>
                <a:solidFill>
                  <a:prstClr val="black"/>
                </a:solidFill>
                <a:effectLst/>
                <a:uLnTx/>
                <a:uFillTx/>
                <a:latin typeface="Gill Sans Nova"/>
                <a:ea typeface="+mn-ea"/>
                <a:cs typeface="+mn-cs"/>
              </a:rPr>
              <a:t>The </a:t>
            </a:r>
            <a:r>
              <a:rPr lang="en-US" sz="1800">
                <a:solidFill>
                  <a:prstClr val="black"/>
                </a:solidFill>
                <a:latin typeface="Gill Sans Nova"/>
              </a:rPr>
              <a:t>higher curve lies on upper left, the better model</a:t>
            </a:r>
          </a:p>
          <a:p>
            <a:pPr marL="1177182" lvl="2" indent="-457200">
              <a:buFont typeface="Arial" panose="020B0604020202020204" pitchFamily="34" charset="0"/>
              <a:buAutoNum type="arabicPeriod"/>
              <a:defRPr/>
            </a:pPr>
            <a:r>
              <a:rPr kumimoji="0" lang="en-US" sz="1800" b="0" i="0" u="none" strike="noStrike" kern="1200" cap="none" spc="0" normalizeH="0" baseline="0" noProof="0" err="1">
                <a:ln>
                  <a:noFill/>
                </a:ln>
                <a:solidFill>
                  <a:prstClr val="black"/>
                </a:solidFill>
                <a:effectLst/>
                <a:uLnTx/>
                <a:uFillTx/>
                <a:latin typeface="Gill Sans Nova"/>
                <a:ea typeface="+mn-ea"/>
                <a:cs typeface="+mn-cs"/>
              </a:rPr>
              <a:t>kNN</a:t>
            </a:r>
            <a:r>
              <a:rPr kumimoji="0" lang="en-US" sz="1800" b="0" i="0" u="none" strike="noStrike" kern="1200" cap="none" spc="0" normalizeH="0" baseline="0" noProof="0">
                <a:ln>
                  <a:noFill/>
                </a:ln>
                <a:solidFill>
                  <a:prstClr val="black"/>
                </a:solidFill>
                <a:effectLst/>
                <a:uLnTx/>
                <a:uFillTx/>
                <a:latin typeface="Gill Sans Nova"/>
                <a:ea typeface="+mn-ea"/>
                <a:cs typeface="+mn-cs"/>
              </a:rPr>
              <a:t> is visibly worse than others</a:t>
            </a:r>
          </a:p>
          <a:p>
            <a:pPr marL="1177182" lvl="2" indent="-457200">
              <a:buFont typeface="Arial" panose="020B0604020202020204" pitchFamily="34" charset="0"/>
              <a:buAutoNum type="arabicPeriod"/>
              <a:defRPr/>
            </a:pPr>
            <a:r>
              <a:rPr lang="en-US" sz="1800">
                <a:solidFill>
                  <a:prstClr val="black"/>
                </a:solidFill>
                <a:latin typeface="Gill Sans Nova"/>
              </a:rPr>
              <a:t>Other model is hard to distinguish by ROC AUC</a:t>
            </a:r>
            <a:endParaRPr kumimoji="0" lang="en-US" sz="1900" b="0" i="0" u="none" strike="noStrike" kern="1200" cap="none" spc="0" normalizeH="0" baseline="0" noProof="0">
              <a:ln>
                <a:noFill/>
              </a:ln>
              <a:solidFill>
                <a:prstClr val="black"/>
              </a:solidFill>
              <a:effectLst/>
              <a:uLnTx/>
              <a:uFillTx/>
              <a:latin typeface="Gill Sans Nova"/>
              <a:ea typeface="+mn-ea"/>
              <a:cs typeface="+mn-cs"/>
            </a:endParaRPr>
          </a:p>
          <a:p>
            <a:pPr marL="1177182" lvl="2" indent="-457200">
              <a:buAutoNum type="arabicPeriod"/>
            </a:pPr>
            <a:endParaRPr lang="en-GB" b="0" i="0">
              <a:solidFill>
                <a:srgbClr val="292929"/>
              </a:solidFill>
              <a:effectLst/>
              <a:latin typeface="source-serif-pro"/>
            </a:endParaRPr>
          </a:p>
          <a:p>
            <a:r>
              <a:rPr lang="en-GB" b="0" i="0">
                <a:solidFill>
                  <a:srgbClr val="292929"/>
                </a:solidFill>
                <a:effectLst/>
                <a:latin typeface="source-serif-pro"/>
              </a:rPr>
              <a:t>An excellent model has AUC near to the 1 which means it has a good measure of separability. A poor model has an AUC near 0 which means it has the worst measure of separability. In fact, it means it is reciprocating the result. It is predicting 0s as 1s and 1s as 0s. And when AUC is 0.5, it means the model has no class separation capacity whatsoever.</a:t>
            </a:r>
          </a:p>
          <a:p>
            <a:r>
              <a:rPr lang="en-GB" b="0" i="0">
                <a:solidFill>
                  <a:srgbClr val="292929"/>
                </a:solidFill>
                <a:effectLst/>
                <a:latin typeface="source-serif-pro"/>
              </a:rPr>
              <a:t>ROC is a curve of probability </a:t>
            </a:r>
          </a:p>
          <a:p>
            <a:r>
              <a:rPr lang="en-US"/>
              <a:t>https://towardsdatascience.com/understanding-auc-roc-curve-68b2303cc9c5</a:t>
            </a:r>
          </a:p>
          <a:p>
            <a:endParaRPr lang="en-US"/>
          </a:p>
          <a:p>
            <a:endParaRPr lang="en-US"/>
          </a:p>
        </p:txBody>
      </p:sp>
      <p:sp>
        <p:nvSpPr>
          <p:cNvPr id="4" name="Slide Number Placeholder 3"/>
          <p:cNvSpPr>
            <a:spLocks noGrp="1"/>
          </p:cNvSpPr>
          <p:nvPr>
            <p:ph type="sldNum" sz="quarter" idx="5"/>
          </p:nvPr>
        </p:nvSpPr>
        <p:spPr/>
        <p:txBody>
          <a:bodyPr/>
          <a:lstStyle/>
          <a:p>
            <a:fld id="{07E23476-7D92-DD40-93B5-59EBA0DE2DC3}" type="slidenum">
              <a:rPr lang="en-US" smtClean="0"/>
              <a:t>14</a:t>
            </a:fld>
            <a:endParaRPr lang="en-US"/>
          </a:p>
        </p:txBody>
      </p:sp>
    </p:spTree>
    <p:extLst>
      <p:ext uri="{BB962C8B-B14F-4D97-AF65-F5344CB8AC3E}">
        <p14:creationId xmlns:p14="http://schemas.microsoft.com/office/powerpoint/2010/main" val="3053095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 judgement reserved to business case!</a:t>
            </a:r>
          </a:p>
        </p:txBody>
      </p:sp>
      <p:sp>
        <p:nvSpPr>
          <p:cNvPr id="4" name="Slide Number Placeholder 3"/>
          <p:cNvSpPr>
            <a:spLocks noGrp="1"/>
          </p:cNvSpPr>
          <p:nvPr>
            <p:ph type="sldNum" sz="quarter" idx="5"/>
          </p:nvPr>
        </p:nvSpPr>
        <p:spPr/>
        <p:txBody>
          <a:bodyPr/>
          <a:lstStyle/>
          <a:p>
            <a:fld id="{07E23476-7D92-DD40-93B5-59EBA0DE2DC3}" type="slidenum">
              <a:rPr lang="en-US" smtClean="0"/>
              <a:t>15</a:t>
            </a:fld>
            <a:endParaRPr lang="en-US"/>
          </a:p>
        </p:txBody>
      </p:sp>
    </p:spTree>
    <p:extLst>
      <p:ext uri="{BB962C8B-B14F-4D97-AF65-F5344CB8AC3E}">
        <p14:creationId xmlns:p14="http://schemas.microsoft.com/office/powerpoint/2010/main" val="4067545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GB"/>
              <a:t>Example of 500 USD vs 0 USD -&gt; </a:t>
            </a:r>
          </a:p>
          <a:p>
            <a:pPr marL="696595" lvl="1" indent="-457200">
              <a:buAutoNum type="arabicPeriod"/>
            </a:pPr>
            <a:r>
              <a:rPr lang="en-GB"/>
              <a:t>Profit Curves Charts (by Confusion matrix)</a:t>
            </a:r>
            <a:endParaRPr lang="en-GB">
              <a:cs typeface="Calibri"/>
            </a:endParaRPr>
          </a:p>
          <a:p>
            <a:pPr marL="1176655" lvl="2" indent="-457200">
              <a:buAutoNum type="arabicPeriod"/>
            </a:pPr>
            <a:r>
              <a:rPr lang="en-GB"/>
              <a:t>Both SVM methods are erratic or narrow value add threshold range</a:t>
            </a:r>
            <a:endParaRPr lang="en-GB">
              <a:cs typeface="Calibri" panose="020F0502020204030204"/>
            </a:endParaRPr>
          </a:p>
          <a:p>
            <a:pPr marL="1176655" lvl="2" indent="-457200">
              <a:buAutoNum type="arabicPeriod"/>
            </a:pPr>
            <a:r>
              <a:rPr lang="en-GB" err="1"/>
              <a:t>kNN</a:t>
            </a:r>
            <a:r>
              <a:rPr lang="en-GB"/>
              <a:t> is insufficient, corresponding to ROC AUC result</a:t>
            </a:r>
            <a:endParaRPr lang="en-GB">
              <a:cs typeface="Calibri"/>
            </a:endParaRPr>
          </a:p>
          <a:p>
            <a:pPr marL="1176655" lvl="2" indent="-457200">
              <a:buAutoNum type="arabicPeriod"/>
            </a:pPr>
            <a:r>
              <a:rPr lang="en-GB"/>
              <a:t>Tree based model and logistic regression looks promising (smoother lines and wider range)</a:t>
            </a:r>
            <a:endParaRPr lang="en-GB">
              <a:cs typeface="Calibri"/>
            </a:endParaRPr>
          </a:p>
          <a:p>
            <a:pPr marL="1176655" lvl="2" indent="-457200">
              <a:buAutoNum type="arabicPeriod"/>
            </a:pPr>
            <a:r>
              <a:rPr lang="en-GB"/>
              <a:t>Classification threshold of tree-based model are much lower -&gt; better trade-off at default threshold?</a:t>
            </a:r>
            <a:endParaRPr lang="en-GB">
              <a:cs typeface="Calibri"/>
            </a:endParaRPr>
          </a:p>
          <a:p>
            <a:pPr marL="1176655" lvl="2" indent="-457200">
              <a:buAutoNum type="arabicPeriod"/>
            </a:pPr>
            <a:r>
              <a:rPr lang="en-GB"/>
              <a:t>(Winner!) Random forest generates highest profit</a:t>
            </a:r>
            <a:endParaRPr lang="en-GB">
              <a:cs typeface="Calibri"/>
            </a:endParaRPr>
          </a:p>
          <a:p>
            <a:pPr marL="1176655" lvl="2" indent="-457200">
              <a:buAutoNum type="arabicPeriod"/>
            </a:pPr>
            <a:r>
              <a:rPr lang="en-US"/>
              <a:t>Stack linear model performance is not comparable?</a:t>
            </a:r>
            <a:endParaRPr lang="en-GB">
              <a:cs typeface="Calibri" panose="020F0502020204030204"/>
            </a:endParaRPr>
          </a:p>
        </p:txBody>
      </p:sp>
      <p:sp>
        <p:nvSpPr>
          <p:cNvPr id="4" name="Slide Number Placeholder 3"/>
          <p:cNvSpPr>
            <a:spLocks noGrp="1"/>
          </p:cNvSpPr>
          <p:nvPr>
            <p:ph type="sldNum" sz="quarter" idx="5"/>
          </p:nvPr>
        </p:nvSpPr>
        <p:spPr/>
        <p:txBody>
          <a:bodyPr/>
          <a:lstStyle/>
          <a:p>
            <a:fld id="{07E23476-7D92-DD40-93B5-59EBA0DE2DC3}" type="slidenum">
              <a:rPr lang="en-US" smtClean="0"/>
              <a:t>18</a:t>
            </a:fld>
            <a:endParaRPr lang="en-US"/>
          </a:p>
        </p:txBody>
      </p:sp>
    </p:spTree>
    <p:extLst>
      <p:ext uri="{BB962C8B-B14F-4D97-AF65-F5344CB8AC3E}">
        <p14:creationId xmlns:p14="http://schemas.microsoft.com/office/powerpoint/2010/main" val="1092615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GB"/>
              <a:t>Example of 500 USD vs 0 USD -&gt; </a:t>
            </a:r>
          </a:p>
          <a:p>
            <a:pPr marL="696595" lvl="1" indent="-457200">
              <a:buAutoNum type="arabicPeriod"/>
            </a:pPr>
            <a:r>
              <a:rPr lang="en-GB"/>
              <a:t>Profit Curves Charts (by Confusion matrix)</a:t>
            </a:r>
            <a:endParaRPr lang="en-GB">
              <a:cs typeface="Calibri"/>
            </a:endParaRPr>
          </a:p>
          <a:p>
            <a:pPr marL="1176655" lvl="2" indent="-457200">
              <a:buAutoNum type="arabicPeriod"/>
            </a:pPr>
            <a:r>
              <a:rPr lang="en-GB"/>
              <a:t>Both SVM methods are erratic or narrow value add threshold range</a:t>
            </a:r>
            <a:endParaRPr lang="en-GB">
              <a:cs typeface="Calibri" panose="020F0502020204030204"/>
            </a:endParaRPr>
          </a:p>
          <a:p>
            <a:pPr marL="1176655" lvl="2" indent="-457200">
              <a:buAutoNum type="arabicPeriod"/>
            </a:pPr>
            <a:r>
              <a:rPr lang="en-GB" err="1"/>
              <a:t>kNN</a:t>
            </a:r>
            <a:r>
              <a:rPr lang="en-GB"/>
              <a:t> is insufficient, corresponding to ROC AUC result</a:t>
            </a:r>
            <a:endParaRPr lang="en-GB">
              <a:cs typeface="Calibri"/>
            </a:endParaRPr>
          </a:p>
          <a:p>
            <a:pPr marL="1176655" lvl="2" indent="-457200">
              <a:buAutoNum type="arabicPeriod"/>
            </a:pPr>
            <a:r>
              <a:rPr lang="en-GB"/>
              <a:t>Tree based model and logistic regression looks promising (smoother lines and wider range)</a:t>
            </a:r>
            <a:endParaRPr lang="en-GB">
              <a:cs typeface="Calibri"/>
            </a:endParaRPr>
          </a:p>
          <a:p>
            <a:pPr marL="1176655" lvl="2" indent="-457200">
              <a:buAutoNum type="arabicPeriod"/>
            </a:pPr>
            <a:r>
              <a:rPr lang="en-GB"/>
              <a:t>Classification threshold of tree-based model are much lower -&gt; better trade-off at default threshold?</a:t>
            </a:r>
            <a:endParaRPr lang="en-GB">
              <a:cs typeface="Calibri"/>
            </a:endParaRPr>
          </a:p>
          <a:p>
            <a:pPr marL="1176655" lvl="2" indent="-457200">
              <a:buAutoNum type="arabicPeriod"/>
            </a:pPr>
            <a:r>
              <a:rPr lang="en-GB"/>
              <a:t>(Winner!) Random forest generates highest profit</a:t>
            </a:r>
            <a:endParaRPr lang="en-GB">
              <a:cs typeface="Calibri"/>
            </a:endParaRPr>
          </a:p>
          <a:p>
            <a:pPr marL="1176655" lvl="2" indent="-457200">
              <a:buAutoNum type="arabicPeriod"/>
            </a:pPr>
            <a:r>
              <a:rPr lang="en-US"/>
              <a:t>Stack linear model performance is not comparable?</a:t>
            </a:r>
            <a:endParaRPr lang="en-GB">
              <a:cs typeface="Calibri" panose="020F0502020204030204"/>
            </a:endParaRPr>
          </a:p>
        </p:txBody>
      </p:sp>
      <p:sp>
        <p:nvSpPr>
          <p:cNvPr id="4" name="Slide Number Placeholder 3"/>
          <p:cNvSpPr>
            <a:spLocks noGrp="1"/>
          </p:cNvSpPr>
          <p:nvPr>
            <p:ph type="sldNum" sz="quarter" idx="5"/>
          </p:nvPr>
        </p:nvSpPr>
        <p:spPr/>
        <p:txBody>
          <a:bodyPr/>
          <a:lstStyle/>
          <a:p>
            <a:fld id="{07E23476-7D92-DD40-93B5-59EBA0DE2DC3}" type="slidenum">
              <a:rPr lang="en-US" smtClean="0"/>
              <a:t>19</a:t>
            </a:fld>
            <a:endParaRPr lang="en-US"/>
          </a:p>
        </p:txBody>
      </p:sp>
    </p:spTree>
    <p:extLst>
      <p:ext uri="{BB962C8B-B14F-4D97-AF65-F5344CB8AC3E}">
        <p14:creationId xmlns:p14="http://schemas.microsoft.com/office/powerpoint/2010/main" val="2496130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E23476-7D92-DD40-93B5-59EBA0DE2DC3}" type="slidenum">
              <a:rPr lang="en-US" smtClean="0"/>
              <a:t>20</a:t>
            </a:fld>
            <a:endParaRPr lang="en-US"/>
          </a:p>
        </p:txBody>
      </p:sp>
    </p:spTree>
    <p:extLst>
      <p:ext uri="{BB962C8B-B14F-4D97-AF65-F5344CB8AC3E}">
        <p14:creationId xmlns:p14="http://schemas.microsoft.com/office/powerpoint/2010/main" val="279299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GB"/>
              <a:t>Example of 500 USD vs 0 USD -&gt; </a:t>
            </a:r>
          </a:p>
          <a:p>
            <a:pPr marL="696595" lvl="1" indent="-457200">
              <a:buAutoNum type="arabicPeriod"/>
            </a:pPr>
            <a:r>
              <a:rPr lang="en-GB"/>
              <a:t>Profit Curves Charts (by Confusion matrix)</a:t>
            </a:r>
            <a:endParaRPr lang="en-GB">
              <a:cs typeface="Calibri"/>
            </a:endParaRPr>
          </a:p>
          <a:p>
            <a:pPr marL="1176655" lvl="2" indent="-457200">
              <a:buAutoNum type="arabicPeriod"/>
            </a:pPr>
            <a:r>
              <a:rPr lang="en-GB"/>
              <a:t>Both SVM method are erratic or narrow value add threshold range</a:t>
            </a:r>
            <a:endParaRPr lang="en-GB">
              <a:cs typeface="Calibri"/>
            </a:endParaRPr>
          </a:p>
          <a:p>
            <a:pPr marL="1176655" lvl="2" indent="-457200">
              <a:buAutoNum type="arabicPeriod"/>
            </a:pPr>
            <a:r>
              <a:rPr lang="en-GB" err="1"/>
              <a:t>kNN</a:t>
            </a:r>
            <a:r>
              <a:rPr lang="en-GB"/>
              <a:t> is insufficient, corresponding to ROC AUC result</a:t>
            </a:r>
            <a:endParaRPr lang="en-GB">
              <a:cs typeface="Calibri"/>
            </a:endParaRPr>
          </a:p>
          <a:p>
            <a:pPr marL="1176655" lvl="2" indent="-457200">
              <a:buAutoNum type="arabicPeriod"/>
            </a:pPr>
            <a:r>
              <a:rPr lang="en-GB"/>
              <a:t>Tree based model and logistic regression looks promising (smoother lines and wider range)</a:t>
            </a:r>
            <a:endParaRPr lang="en-GB">
              <a:cs typeface="Calibri"/>
            </a:endParaRPr>
          </a:p>
          <a:p>
            <a:pPr marL="1176655" lvl="2" indent="-457200">
              <a:buAutoNum type="arabicPeriod"/>
            </a:pPr>
            <a:r>
              <a:rPr lang="en-GB"/>
              <a:t>Classification threshold of tree-based model are much lower -&gt; better trade-off at default threshold?</a:t>
            </a:r>
            <a:endParaRPr lang="en-GB">
              <a:cs typeface="Calibri"/>
            </a:endParaRPr>
          </a:p>
          <a:p>
            <a:pPr marL="1176655" lvl="2" indent="-457200">
              <a:buAutoNum type="arabicPeriod"/>
            </a:pPr>
            <a:r>
              <a:rPr lang="en-GB"/>
              <a:t>(Winner!) Random forest generates highest profit</a:t>
            </a:r>
            <a:endParaRPr lang="en-GB">
              <a:cs typeface="Calibri"/>
            </a:endParaRPr>
          </a:p>
          <a:p>
            <a:pPr marL="1176655" lvl="2" indent="-457200">
              <a:buAutoNum type="arabicPeriod"/>
            </a:pPr>
            <a:r>
              <a:rPr lang="en-US"/>
              <a:t>Stack linear model performance is not comparable? ()</a:t>
            </a:r>
            <a:endParaRPr lang="en-GB">
              <a:cs typeface="Calibri" panose="020F0502020204030204"/>
            </a:endParaRPr>
          </a:p>
        </p:txBody>
      </p:sp>
      <p:sp>
        <p:nvSpPr>
          <p:cNvPr id="4" name="Slide Number Placeholder 3"/>
          <p:cNvSpPr>
            <a:spLocks noGrp="1"/>
          </p:cNvSpPr>
          <p:nvPr>
            <p:ph type="sldNum" sz="quarter" idx="5"/>
          </p:nvPr>
        </p:nvSpPr>
        <p:spPr/>
        <p:txBody>
          <a:bodyPr/>
          <a:lstStyle/>
          <a:p>
            <a:fld id="{07E23476-7D92-DD40-93B5-59EBA0DE2DC3}" type="slidenum">
              <a:rPr lang="en-US" smtClean="0"/>
              <a:t>21</a:t>
            </a:fld>
            <a:endParaRPr lang="en-US"/>
          </a:p>
        </p:txBody>
      </p:sp>
    </p:spTree>
    <p:extLst>
      <p:ext uri="{BB962C8B-B14F-4D97-AF65-F5344CB8AC3E}">
        <p14:creationId xmlns:p14="http://schemas.microsoft.com/office/powerpoint/2010/main" val="291519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E23476-7D92-DD40-93B5-59EBA0DE2DC3}" type="slidenum">
              <a:rPr lang="en-US" smtClean="0"/>
              <a:t>22</a:t>
            </a:fld>
            <a:endParaRPr lang="en-US"/>
          </a:p>
        </p:txBody>
      </p:sp>
    </p:spTree>
    <p:extLst>
      <p:ext uri="{BB962C8B-B14F-4D97-AF65-F5344CB8AC3E}">
        <p14:creationId xmlns:p14="http://schemas.microsoft.com/office/powerpoint/2010/main" val="873116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E23476-7D92-DD40-93B5-59EBA0DE2DC3}" type="slidenum">
              <a:rPr lang="en-US" smtClean="0"/>
              <a:t>23</a:t>
            </a:fld>
            <a:endParaRPr lang="en-US"/>
          </a:p>
        </p:txBody>
      </p:sp>
    </p:spTree>
    <p:extLst>
      <p:ext uri="{BB962C8B-B14F-4D97-AF65-F5344CB8AC3E}">
        <p14:creationId xmlns:p14="http://schemas.microsoft.com/office/powerpoint/2010/main" val="3878920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E23476-7D92-DD40-93B5-59EBA0DE2DC3}" type="slidenum">
              <a:rPr lang="en-US" smtClean="0"/>
              <a:t>24</a:t>
            </a:fld>
            <a:endParaRPr lang="en-US"/>
          </a:p>
        </p:txBody>
      </p:sp>
    </p:spTree>
    <p:extLst>
      <p:ext uri="{BB962C8B-B14F-4D97-AF65-F5344CB8AC3E}">
        <p14:creationId xmlns:p14="http://schemas.microsoft.com/office/powerpoint/2010/main" val="318101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are going to look at whether our model is ethical or not based on the eight principles of ethical design.</a:t>
            </a:r>
          </a:p>
        </p:txBody>
      </p:sp>
      <p:sp>
        <p:nvSpPr>
          <p:cNvPr id="4" name="Slide Number Placeholder 3"/>
          <p:cNvSpPr>
            <a:spLocks noGrp="1"/>
          </p:cNvSpPr>
          <p:nvPr>
            <p:ph type="sldNum" sz="quarter" idx="5"/>
          </p:nvPr>
        </p:nvSpPr>
        <p:spPr/>
        <p:txBody>
          <a:bodyPr/>
          <a:lstStyle/>
          <a:p>
            <a:fld id="{07E23476-7D92-DD40-93B5-59EBA0DE2DC3}" type="slidenum">
              <a:rPr lang="en-US" smtClean="0"/>
              <a:t>26</a:t>
            </a:fld>
            <a:endParaRPr lang="en-US"/>
          </a:p>
        </p:txBody>
      </p:sp>
    </p:spTree>
    <p:extLst>
      <p:ext uri="{BB962C8B-B14F-4D97-AF65-F5344CB8AC3E}">
        <p14:creationId xmlns:p14="http://schemas.microsoft.com/office/powerpoint/2010/main" val="2101330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are we? </a:t>
            </a:r>
            <a:r>
              <a:rPr lang="en-US" err="1"/>
              <a:t>Jingxuan</a:t>
            </a:r>
            <a:r>
              <a:rPr lang="en-US"/>
              <a:t>, Mathias, Doris and I worked together on this interesting project.</a:t>
            </a:r>
          </a:p>
        </p:txBody>
      </p:sp>
      <p:sp>
        <p:nvSpPr>
          <p:cNvPr id="4" name="Slide Number Placeholder 3"/>
          <p:cNvSpPr>
            <a:spLocks noGrp="1"/>
          </p:cNvSpPr>
          <p:nvPr>
            <p:ph type="sldNum" sz="quarter" idx="5"/>
          </p:nvPr>
        </p:nvSpPr>
        <p:spPr/>
        <p:txBody>
          <a:bodyPr/>
          <a:lstStyle/>
          <a:p>
            <a:fld id="{07E23476-7D92-DD40-93B5-59EBA0DE2DC3}" type="slidenum">
              <a:rPr lang="en-US" smtClean="0"/>
              <a:t>2</a:t>
            </a:fld>
            <a:endParaRPr lang="en-US"/>
          </a:p>
        </p:txBody>
      </p:sp>
    </p:spTree>
    <p:extLst>
      <p:ext uri="{BB962C8B-B14F-4D97-AF65-F5344CB8AC3E}">
        <p14:creationId xmlns:p14="http://schemas.microsoft.com/office/powerpoint/2010/main" val="1395243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E23476-7D92-DD40-93B5-59EBA0DE2DC3}" type="slidenum">
              <a:rPr lang="en-US" smtClean="0"/>
              <a:t>28</a:t>
            </a:fld>
            <a:endParaRPr lang="en-US"/>
          </a:p>
        </p:txBody>
      </p:sp>
    </p:spTree>
    <p:extLst>
      <p:ext uri="{BB962C8B-B14F-4D97-AF65-F5344CB8AC3E}">
        <p14:creationId xmlns:p14="http://schemas.microsoft.com/office/powerpoint/2010/main" val="126465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t>How</a:t>
            </a:r>
            <a:r>
              <a:rPr lang="de-DE"/>
              <a:t> do </a:t>
            </a:r>
            <a:r>
              <a:rPr lang="de-DE" err="1"/>
              <a:t>we</a:t>
            </a:r>
            <a:r>
              <a:rPr lang="de-DE"/>
              <a:t> </a:t>
            </a:r>
            <a:r>
              <a:rPr lang="de-DE" err="1"/>
              <a:t>go</a:t>
            </a:r>
            <a:r>
              <a:rPr lang="de-DE"/>
              <a:t> </a:t>
            </a:r>
            <a:r>
              <a:rPr lang="de-DE" err="1"/>
              <a:t>about</a:t>
            </a:r>
            <a:r>
              <a:rPr lang="de-DE"/>
              <a:t>?</a:t>
            </a:r>
          </a:p>
          <a:p>
            <a:r>
              <a:rPr lang="de-DE"/>
              <a:t>First </a:t>
            </a:r>
            <a:r>
              <a:rPr lang="de-DE" err="1"/>
              <a:t>we</a:t>
            </a:r>
            <a:r>
              <a:rPr lang="de-DE"/>
              <a:t> </a:t>
            </a:r>
            <a:r>
              <a:rPr lang="de-DE" err="1"/>
              <a:t>introduce</a:t>
            </a:r>
            <a:r>
              <a:rPr lang="de-DE"/>
              <a:t> </a:t>
            </a:r>
            <a:r>
              <a:rPr lang="de-DE" err="1"/>
              <a:t>the</a:t>
            </a:r>
            <a:r>
              <a:rPr lang="de-DE"/>
              <a:t> </a:t>
            </a:r>
            <a:r>
              <a:rPr lang="de-DE" err="1"/>
              <a:t>context</a:t>
            </a:r>
            <a:r>
              <a:rPr lang="de-DE"/>
              <a:t> and </a:t>
            </a:r>
            <a:r>
              <a:rPr lang="de-DE" err="1"/>
              <a:t>data</a:t>
            </a:r>
            <a:r>
              <a:rPr lang="de-DE"/>
              <a:t>.</a:t>
            </a:r>
          </a:p>
          <a:p>
            <a:r>
              <a:rPr lang="de-DE" err="1"/>
              <a:t>Then</a:t>
            </a:r>
            <a:r>
              <a:rPr lang="de-DE"/>
              <a:t> </a:t>
            </a:r>
            <a:r>
              <a:rPr lang="de-DE" err="1"/>
              <a:t>we</a:t>
            </a:r>
            <a:r>
              <a:rPr lang="de-DE"/>
              <a:t> </a:t>
            </a:r>
            <a:r>
              <a:rPr lang="de-DE" err="1"/>
              <a:t>present</a:t>
            </a:r>
            <a:r>
              <a:rPr lang="de-DE"/>
              <a:t> </a:t>
            </a:r>
            <a:r>
              <a:rPr lang="de-DE" err="1"/>
              <a:t>the</a:t>
            </a:r>
            <a:r>
              <a:rPr lang="de-DE"/>
              <a:t> </a:t>
            </a:r>
            <a:r>
              <a:rPr lang="de-DE" err="1"/>
              <a:t>exploratatory</a:t>
            </a:r>
            <a:r>
              <a:rPr lang="de-DE"/>
              <a:t> </a:t>
            </a:r>
            <a:r>
              <a:rPr lang="de-DE" err="1"/>
              <a:t>data</a:t>
            </a:r>
            <a:r>
              <a:rPr lang="de-DE"/>
              <a:t> </a:t>
            </a:r>
            <a:r>
              <a:rPr lang="de-DE" err="1"/>
              <a:t>anaylsis</a:t>
            </a:r>
            <a:r>
              <a:rPr lang="de-DE"/>
              <a:t> and </a:t>
            </a:r>
            <a:r>
              <a:rPr lang="de-DE" err="1"/>
              <a:t>how</a:t>
            </a:r>
            <a:r>
              <a:rPr lang="de-DE"/>
              <a:t> </a:t>
            </a:r>
            <a:r>
              <a:rPr lang="de-DE" err="1"/>
              <a:t>we</a:t>
            </a:r>
            <a:r>
              <a:rPr lang="de-DE"/>
              <a:t> </a:t>
            </a:r>
            <a:r>
              <a:rPr lang="de-DE" err="1"/>
              <a:t>created</a:t>
            </a:r>
            <a:r>
              <a:rPr lang="de-DE"/>
              <a:t> </a:t>
            </a:r>
            <a:r>
              <a:rPr lang="de-DE" err="1"/>
              <a:t>the</a:t>
            </a:r>
            <a:r>
              <a:rPr lang="de-DE"/>
              <a:t> </a:t>
            </a:r>
            <a:r>
              <a:rPr lang="de-DE" err="1"/>
              <a:t>models</a:t>
            </a:r>
            <a:r>
              <a:rPr lang="de-DE"/>
              <a:t>.</a:t>
            </a:r>
          </a:p>
          <a:p>
            <a:r>
              <a:rPr lang="de-DE" err="1"/>
              <a:t>Afterwards</a:t>
            </a:r>
            <a:r>
              <a:rPr lang="de-DE"/>
              <a:t> </a:t>
            </a:r>
            <a:r>
              <a:rPr lang="de-DE" err="1"/>
              <a:t>we</a:t>
            </a:r>
            <a:r>
              <a:rPr lang="de-DE"/>
              <a:t> </a:t>
            </a:r>
            <a:r>
              <a:rPr lang="de-DE" err="1"/>
              <a:t>talk</a:t>
            </a:r>
            <a:r>
              <a:rPr lang="de-DE"/>
              <a:t> </a:t>
            </a:r>
            <a:r>
              <a:rPr lang="de-DE" err="1"/>
              <a:t>about</a:t>
            </a:r>
            <a:r>
              <a:rPr lang="de-DE"/>
              <a:t> </a:t>
            </a:r>
            <a:r>
              <a:rPr lang="de-DE" err="1"/>
              <a:t>the</a:t>
            </a:r>
            <a:r>
              <a:rPr lang="de-DE"/>
              <a:t> </a:t>
            </a:r>
            <a:r>
              <a:rPr lang="de-DE" err="1"/>
              <a:t>model</a:t>
            </a:r>
            <a:r>
              <a:rPr lang="de-DE"/>
              <a:t> </a:t>
            </a:r>
            <a:r>
              <a:rPr lang="de-DE" err="1"/>
              <a:t>performance</a:t>
            </a:r>
            <a:r>
              <a:rPr lang="de-DE"/>
              <a:t> and </a:t>
            </a:r>
            <a:r>
              <a:rPr lang="de-DE" err="1"/>
              <a:t>business</a:t>
            </a:r>
            <a:r>
              <a:rPr lang="de-DE"/>
              <a:t> </a:t>
            </a:r>
            <a:r>
              <a:rPr lang="de-DE" err="1"/>
              <a:t>case</a:t>
            </a:r>
            <a:r>
              <a:rPr lang="de-DE"/>
              <a:t> </a:t>
            </a:r>
            <a:r>
              <a:rPr lang="de-DE" err="1"/>
              <a:t>application</a:t>
            </a:r>
            <a:r>
              <a:rPr lang="de-DE"/>
              <a:t>.</a:t>
            </a:r>
          </a:p>
          <a:p>
            <a:r>
              <a:rPr lang="de-DE" err="1"/>
              <a:t>Finally</a:t>
            </a:r>
            <a:r>
              <a:rPr lang="de-DE"/>
              <a:t>, </a:t>
            </a:r>
            <a:r>
              <a:rPr lang="de-DE" err="1"/>
              <a:t>we</a:t>
            </a:r>
            <a:r>
              <a:rPr lang="de-DE"/>
              <a:t> finish </a:t>
            </a:r>
            <a:r>
              <a:rPr lang="de-DE" err="1"/>
              <a:t>with</a:t>
            </a:r>
            <a:r>
              <a:rPr lang="de-DE"/>
              <a:t> an </a:t>
            </a:r>
            <a:r>
              <a:rPr lang="de-DE" err="1"/>
              <a:t>ethics</a:t>
            </a:r>
            <a:r>
              <a:rPr lang="de-DE"/>
              <a:t> </a:t>
            </a:r>
            <a:r>
              <a:rPr lang="de-DE" err="1"/>
              <a:t>discussion</a:t>
            </a:r>
            <a:r>
              <a:rPr lang="de-DE"/>
              <a:t>.</a:t>
            </a:r>
          </a:p>
        </p:txBody>
      </p:sp>
      <p:sp>
        <p:nvSpPr>
          <p:cNvPr id="4" name="Slide Number Placeholder 3"/>
          <p:cNvSpPr>
            <a:spLocks noGrp="1"/>
          </p:cNvSpPr>
          <p:nvPr>
            <p:ph type="sldNum" sz="quarter" idx="5"/>
          </p:nvPr>
        </p:nvSpPr>
        <p:spPr/>
        <p:txBody>
          <a:bodyPr/>
          <a:lstStyle/>
          <a:p>
            <a:fld id="{07E23476-7D92-DD40-93B5-59EBA0DE2DC3}" type="slidenum">
              <a:rPr lang="en-US" smtClean="0"/>
              <a:t>3</a:t>
            </a:fld>
            <a:endParaRPr lang="en-US"/>
          </a:p>
        </p:txBody>
      </p:sp>
    </p:spTree>
    <p:extLst>
      <p:ext uri="{BB962C8B-B14F-4D97-AF65-F5344CB8AC3E}">
        <p14:creationId xmlns:p14="http://schemas.microsoft.com/office/powerpoint/2010/main" val="1860631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t>Whats</a:t>
            </a:r>
            <a:r>
              <a:rPr lang="de-DE"/>
              <a:t> </a:t>
            </a:r>
            <a:r>
              <a:rPr lang="de-DE" err="1"/>
              <a:t>the</a:t>
            </a:r>
            <a:r>
              <a:rPr lang="de-DE"/>
              <a:t> </a:t>
            </a:r>
            <a:r>
              <a:rPr lang="de-DE" err="1"/>
              <a:t>background</a:t>
            </a:r>
            <a:r>
              <a:rPr lang="de-DE"/>
              <a:t>?</a:t>
            </a:r>
          </a:p>
          <a:p>
            <a:r>
              <a:rPr lang="de-DE" err="1"/>
              <a:t>There</a:t>
            </a:r>
            <a:r>
              <a:rPr lang="de-DE"/>
              <a:t> </a:t>
            </a:r>
            <a:r>
              <a:rPr lang="de-DE" err="1"/>
              <a:t>is</a:t>
            </a:r>
            <a:r>
              <a:rPr lang="de-DE"/>
              <a:t> </a:t>
            </a:r>
            <a:r>
              <a:rPr lang="de-DE" err="1"/>
              <a:t>fierce</a:t>
            </a:r>
            <a:r>
              <a:rPr lang="de-DE"/>
              <a:t> </a:t>
            </a:r>
            <a:r>
              <a:rPr lang="de-DE" err="1"/>
              <a:t>competition</a:t>
            </a:r>
            <a:r>
              <a:rPr lang="de-DE"/>
              <a:t> in </a:t>
            </a:r>
            <a:r>
              <a:rPr lang="de-DE" err="1"/>
              <a:t>the</a:t>
            </a:r>
            <a:r>
              <a:rPr lang="de-DE"/>
              <a:t> </a:t>
            </a:r>
            <a:r>
              <a:rPr lang="de-DE" err="1"/>
              <a:t>telecommunications</a:t>
            </a:r>
            <a:r>
              <a:rPr lang="de-DE"/>
              <a:t> </a:t>
            </a:r>
            <a:r>
              <a:rPr lang="de-DE" err="1"/>
              <a:t>sector</a:t>
            </a:r>
            <a:endParaRPr lang="de-DE"/>
          </a:p>
          <a:p>
            <a:r>
              <a:rPr lang="de-DE"/>
              <a:t>Generally, </a:t>
            </a:r>
            <a:r>
              <a:rPr lang="de-DE" err="1"/>
              <a:t>it</a:t>
            </a:r>
            <a:r>
              <a:rPr lang="de-DE"/>
              <a:t> </a:t>
            </a:r>
            <a:r>
              <a:rPr lang="de-DE" err="1"/>
              <a:t>is</a:t>
            </a:r>
            <a:r>
              <a:rPr lang="de-DE"/>
              <a:t> 6-7 </a:t>
            </a:r>
            <a:r>
              <a:rPr lang="de-DE" err="1"/>
              <a:t>times</a:t>
            </a:r>
            <a:r>
              <a:rPr lang="de-DE"/>
              <a:t> </a:t>
            </a:r>
            <a:r>
              <a:rPr lang="de-DE" err="1"/>
              <a:t>cheaper</a:t>
            </a:r>
            <a:r>
              <a:rPr lang="de-DE"/>
              <a:t> </a:t>
            </a:r>
            <a:r>
              <a:rPr lang="de-DE" err="1"/>
              <a:t>to</a:t>
            </a:r>
            <a:r>
              <a:rPr lang="de-DE"/>
              <a:t> </a:t>
            </a:r>
            <a:r>
              <a:rPr lang="de-DE" err="1"/>
              <a:t>retain</a:t>
            </a:r>
            <a:r>
              <a:rPr lang="de-DE"/>
              <a:t> </a:t>
            </a:r>
            <a:r>
              <a:rPr lang="de-DE" err="1"/>
              <a:t>than</a:t>
            </a:r>
            <a:r>
              <a:rPr lang="de-DE"/>
              <a:t> </a:t>
            </a:r>
            <a:r>
              <a:rPr lang="de-DE" err="1"/>
              <a:t>to</a:t>
            </a:r>
            <a:r>
              <a:rPr lang="de-DE"/>
              <a:t> </a:t>
            </a:r>
            <a:r>
              <a:rPr lang="de-DE" err="1"/>
              <a:t>acquire</a:t>
            </a:r>
            <a:r>
              <a:rPr lang="de-DE"/>
              <a:t> </a:t>
            </a:r>
            <a:r>
              <a:rPr lang="de-DE" err="1"/>
              <a:t>customers</a:t>
            </a:r>
            <a:r>
              <a:rPr lang="de-DE"/>
              <a:t>.</a:t>
            </a:r>
          </a:p>
          <a:p>
            <a:r>
              <a:rPr lang="de-DE" err="1"/>
              <a:t>Therefore</a:t>
            </a:r>
            <a:r>
              <a:rPr lang="de-DE"/>
              <a:t>, </a:t>
            </a:r>
            <a:r>
              <a:rPr lang="de-DE" err="1"/>
              <a:t>there</a:t>
            </a:r>
            <a:r>
              <a:rPr lang="de-DE"/>
              <a:t> </a:t>
            </a:r>
            <a:r>
              <a:rPr lang="de-DE" err="1"/>
              <a:t>is</a:t>
            </a:r>
            <a:r>
              <a:rPr lang="de-DE"/>
              <a:t> a </a:t>
            </a:r>
            <a:r>
              <a:rPr lang="de-DE" err="1"/>
              <a:t>transition</a:t>
            </a:r>
            <a:r>
              <a:rPr lang="de-DE"/>
              <a:t> </a:t>
            </a:r>
            <a:r>
              <a:rPr lang="de-DE" err="1"/>
              <a:t>from</a:t>
            </a:r>
            <a:r>
              <a:rPr lang="de-DE"/>
              <a:t> </a:t>
            </a:r>
            <a:r>
              <a:rPr lang="de-DE" err="1"/>
              <a:t>product-centric</a:t>
            </a:r>
            <a:r>
              <a:rPr lang="de-DE"/>
              <a:t> </a:t>
            </a:r>
            <a:r>
              <a:rPr lang="de-DE" err="1"/>
              <a:t>to</a:t>
            </a:r>
            <a:r>
              <a:rPr lang="de-DE"/>
              <a:t> </a:t>
            </a:r>
            <a:r>
              <a:rPr lang="de-DE" err="1"/>
              <a:t>customer-centric</a:t>
            </a:r>
            <a:r>
              <a:rPr lang="de-DE"/>
              <a:t>.</a:t>
            </a:r>
          </a:p>
          <a:p>
            <a:endParaRPr lang="de-DE"/>
          </a:p>
          <a:p>
            <a:r>
              <a:rPr lang="de-DE" err="1"/>
              <a:t>What</a:t>
            </a:r>
            <a:r>
              <a:rPr lang="de-DE"/>
              <a:t> </a:t>
            </a:r>
            <a:r>
              <a:rPr lang="de-DE" err="1"/>
              <a:t>is</a:t>
            </a:r>
            <a:r>
              <a:rPr lang="de-DE"/>
              <a:t> </a:t>
            </a:r>
            <a:r>
              <a:rPr lang="de-DE" err="1"/>
              <a:t>our</a:t>
            </a:r>
            <a:r>
              <a:rPr lang="de-DE"/>
              <a:t> </a:t>
            </a:r>
            <a:r>
              <a:rPr lang="de-DE" err="1"/>
              <a:t>goal</a:t>
            </a:r>
            <a:r>
              <a:rPr lang="de-DE"/>
              <a:t>?</a:t>
            </a:r>
            <a:br>
              <a:rPr lang="de-DE"/>
            </a:br>
            <a:r>
              <a:rPr lang="de-DE" err="1"/>
              <a:t>We</a:t>
            </a:r>
            <a:r>
              <a:rPr lang="de-DE"/>
              <a:t> </a:t>
            </a:r>
            <a:r>
              <a:rPr lang="de-DE" err="1"/>
              <a:t>want</a:t>
            </a:r>
            <a:r>
              <a:rPr lang="de-DE"/>
              <a:t> </a:t>
            </a:r>
            <a:r>
              <a:rPr lang="de-DE" err="1"/>
              <a:t>to</a:t>
            </a:r>
            <a:r>
              <a:rPr lang="de-DE"/>
              <a:t> </a:t>
            </a:r>
            <a:r>
              <a:rPr lang="de-DE" err="1"/>
              <a:t>predict</a:t>
            </a:r>
            <a:r>
              <a:rPr lang="de-DE"/>
              <a:t> </a:t>
            </a:r>
            <a:r>
              <a:rPr lang="de-DE" err="1"/>
              <a:t>whether</a:t>
            </a:r>
            <a:r>
              <a:rPr lang="de-DE"/>
              <a:t> a </a:t>
            </a:r>
            <a:r>
              <a:rPr lang="de-DE" err="1"/>
              <a:t>customer</a:t>
            </a:r>
            <a:r>
              <a:rPr lang="de-DE"/>
              <a:t> will </a:t>
            </a:r>
            <a:r>
              <a:rPr lang="de-DE" err="1"/>
              <a:t>churn</a:t>
            </a:r>
            <a:r>
              <a:rPr lang="de-DE"/>
              <a:t> and </a:t>
            </a:r>
            <a:r>
              <a:rPr lang="de-DE" err="1"/>
              <a:t>then</a:t>
            </a:r>
            <a:r>
              <a:rPr lang="de-DE"/>
              <a:t> </a:t>
            </a:r>
            <a:r>
              <a:rPr lang="de-DE" err="1"/>
              <a:t>take</a:t>
            </a:r>
            <a:r>
              <a:rPr lang="de-DE"/>
              <a:t> </a:t>
            </a:r>
            <a:r>
              <a:rPr lang="de-DE" err="1"/>
              <a:t>actions</a:t>
            </a:r>
            <a:r>
              <a:rPr lang="de-DE"/>
              <a:t> in </a:t>
            </a:r>
            <a:r>
              <a:rPr lang="de-DE" err="1"/>
              <a:t>advance</a:t>
            </a:r>
            <a:r>
              <a:rPr lang="de-DE"/>
              <a:t> </a:t>
            </a:r>
            <a:r>
              <a:rPr lang="de-DE" err="1"/>
              <a:t>to</a:t>
            </a:r>
            <a:r>
              <a:rPr lang="de-DE"/>
              <a:t> </a:t>
            </a:r>
            <a:r>
              <a:rPr lang="de-DE" err="1"/>
              <a:t>retain</a:t>
            </a:r>
            <a:r>
              <a:rPr lang="de-DE"/>
              <a:t> </a:t>
            </a:r>
            <a:r>
              <a:rPr lang="de-DE" err="1"/>
              <a:t>them</a:t>
            </a:r>
            <a:r>
              <a:rPr lang="de-DE"/>
              <a:t>.</a:t>
            </a:r>
          </a:p>
        </p:txBody>
      </p:sp>
      <p:sp>
        <p:nvSpPr>
          <p:cNvPr id="4" name="Slide Number Placeholder 3"/>
          <p:cNvSpPr>
            <a:spLocks noGrp="1"/>
          </p:cNvSpPr>
          <p:nvPr>
            <p:ph type="sldNum" sz="quarter" idx="5"/>
          </p:nvPr>
        </p:nvSpPr>
        <p:spPr/>
        <p:txBody>
          <a:bodyPr/>
          <a:lstStyle/>
          <a:p>
            <a:fld id="{07E23476-7D92-DD40-93B5-59EBA0DE2DC3}" type="slidenum">
              <a:rPr lang="en-US" smtClean="0"/>
              <a:t>5</a:t>
            </a:fld>
            <a:endParaRPr lang="en-US"/>
          </a:p>
        </p:txBody>
      </p:sp>
    </p:spTree>
    <p:extLst>
      <p:ext uri="{BB962C8B-B14F-4D97-AF65-F5344CB8AC3E}">
        <p14:creationId xmlns:p14="http://schemas.microsoft.com/office/powerpoint/2010/main" val="3948672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t>How</a:t>
            </a:r>
            <a:r>
              <a:rPr lang="de-DE"/>
              <a:t> </a:t>
            </a:r>
            <a:r>
              <a:rPr lang="de-DE" err="1"/>
              <a:t>did</a:t>
            </a:r>
            <a:r>
              <a:rPr lang="de-DE"/>
              <a:t> </a:t>
            </a:r>
            <a:r>
              <a:rPr lang="de-DE" err="1"/>
              <a:t>we</a:t>
            </a:r>
            <a:r>
              <a:rPr lang="de-DE"/>
              <a:t> do </a:t>
            </a:r>
            <a:r>
              <a:rPr lang="de-DE" err="1"/>
              <a:t>it</a:t>
            </a:r>
            <a:r>
              <a:rPr lang="de-DE"/>
              <a: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used </a:t>
            </a:r>
            <a:r>
              <a:rPr lang="en-GB" sz="1800" err="1">
                <a:effectLst/>
                <a:latin typeface="Calibri" panose="020F0502020204030204" pitchFamily="34" charset="0"/>
                <a:ea typeface="Calibri" panose="020F0502020204030204" pitchFamily="34" charset="0"/>
                <a:cs typeface="Times New Roman" panose="02020603050405020304" pitchFamily="18" charset="0"/>
              </a:rPr>
              <a:t>tidymodels</a:t>
            </a:r>
            <a:r>
              <a:rPr lang="en-GB" sz="1800">
                <a:effectLst/>
                <a:latin typeface="Calibri" panose="020F0502020204030204" pitchFamily="34" charset="0"/>
                <a:ea typeface="Calibri" panose="020F0502020204030204" pitchFamily="34" charset="0"/>
                <a:cs typeface="Times New Roman" panose="02020603050405020304" pitchFamily="18" charset="0"/>
              </a:rPr>
              <a:t>. We used </a:t>
            </a:r>
            <a:r>
              <a:rPr lang="en-GB" sz="1800" err="1">
                <a:effectLst/>
                <a:latin typeface="Calibri" panose="020F0502020204030204" pitchFamily="34" charset="0"/>
                <a:ea typeface="Calibri" panose="020F0502020204030204" pitchFamily="34" charset="0"/>
                <a:cs typeface="Times New Roman" panose="02020603050405020304" pitchFamily="18" charset="0"/>
              </a:rPr>
              <a:t>tidymodels</a:t>
            </a:r>
            <a:r>
              <a:rPr lang="en-GB" sz="1800">
                <a:effectLst/>
                <a:latin typeface="Calibri" panose="020F0502020204030204" pitchFamily="34" charset="0"/>
                <a:ea typeface="Calibri" panose="020F0502020204030204" pitchFamily="34" charset="0"/>
                <a:cs typeface="Times New Roman" panose="02020603050405020304" pitchFamily="18" charset="0"/>
              </a:rPr>
              <a:t> for two reasons: First, it unifies different packages into one unified syntax, second: it goes well with our </a:t>
            </a:r>
            <a:r>
              <a:rPr lang="en-GB" sz="1800" err="1">
                <a:effectLst/>
                <a:latin typeface="Calibri" panose="020F0502020204030204" pitchFamily="34" charset="0"/>
                <a:ea typeface="Calibri" panose="020F0502020204030204" pitchFamily="34" charset="0"/>
                <a:cs typeface="Times New Roman" panose="02020603050405020304" pitchFamily="18" charset="0"/>
              </a:rPr>
              <a:t>datawrangling</a:t>
            </a:r>
            <a:r>
              <a:rPr lang="en-GB" sz="1800">
                <a:effectLst/>
                <a:latin typeface="Calibri" panose="020F0502020204030204" pitchFamily="34" charset="0"/>
                <a:ea typeface="Calibri" panose="020F0502020204030204" pitchFamily="34" charset="0"/>
                <a:cs typeface="Times New Roman" panose="02020603050405020304" pitchFamily="18" charset="0"/>
              </a:rPr>
              <a:t> as for example the pipe symbol.</a:t>
            </a:r>
            <a:endParaRPr lang="en-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Our data is from a fictional IBM Dataset from a Kaggle competition</a:t>
            </a:r>
            <a:endParaRPr lang="en-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followed a clear structure going from procuring, to wrangling and modelling to the business case</a:t>
            </a:r>
            <a:endParaRPr lang="en-CH" sz="1800">
              <a:effectLst/>
              <a:latin typeface="Calibri" panose="020F0502020204030204" pitchFamily="34" charset="0"/>
              <a:ea typeface="Calibri" panose="020F0502020204030204" pitchFamily="34" charset="0"/>
              <a:cs typeface="Times New Roman" panose="02020603050405020304" pitchFamily="18" charset="0"/>
            </a:endParaRPr>
          </a:p>
          <a:p>
            <a:endParaRPr lang="en-CH"/>
          </a:p>
        </p:txBody>
      </p:sp>
      <p:sp>
        <p:nvSpPr>
          <p:cNvPr id="4" name="Slide Number Placeholder 3"/>
          <p:cNvSpPr>
            <a:spLocks noGrp="1"/>
          </p:cNvSpPr>
          <p:nvPr>
            <p:ph type="sldNum" sz="quarter" idx="5"/>
          </p:nvPr>
        </p:nvSpPr>
        <p:spPr/>
        <p:txBody>
          <a:bodyPr/>
          <a:lstStyle/>
          <a:p>
            <a:fld id="{07E23476-7D92-DD40-93B5-59EBA0DE2DC3}" type="slidenum">
              <a:rPr lang="en-US" smtClean="0"/>
              <a:t>6</a:t>
            </a:fld>
            <a:endParaRPr lang="en-US"/>
          </a:p>
        </p:txBody>
      </p:sp>
    </p:spTree>
    <p:extLst>
      <p:ext uri="{BB962C8B-B14F-4D97-AF65-F5344CB8AC3E}">
        <p14:creationId xmlns:p14="http://schemas.microsoft.com/office/powerpoint/2010/main" val="363160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Class imbalance for target variable - </a:t>
            </a:r>
            <a:r>
              <a:rPr lang="en-US" err="1"/>
              <a:t>upsampling</a:t>
            </a:r>
            <a:r>
              <a:rPr lang="en-US"/>
              <a:t> may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Customers with month-to-month contracts, no dependents, fiber optic internet service, no online-security service, paperless billing, electronic check, no technology support are most likely to churn, which makes sense because it is easier to churn when the flexibility and dependency of the customer is 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7E23476-7D92-DD40-93B5-59EBA0DE2DC3}" type="slidenum">
              <a:rPr lang="en-US" smtClean="0"/>
              <a:t>8</a:t>
            </a:fld>
            <a:endParaRPr lang="en-US"/>
          </a:p>
        </p:txBody>
      </p:sp>
    </p:spTree>
    <p:extLst>
      <p:ext uri="{BB962C8B-B14F-4D97-AF65-F5344CB8AC3E}">
        <p14:creationId xmlns:p14="http://schemas.microsoft.com/office/powerpoint/2010/main" val="4077500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E23476-7D92-DD40-93B5-59EBA0DE2DC3}" type="slidenum">
              <a:rPr lang="en-US" smtClean="0"/>
              <a:t>9</a:t>
            </a:fld>
            <a:endParaRPr lang="en-US"/>
          </a:p>
        </p:txBody>
      </p:sp>
    </p:spTree>
    <p:extLst>
      <p:ext uri="{BB962C8B-B14F-4D97-AF65-F5344CB8AC3E}">
        <p14:creationId xmlns:p14="http://schemas.microsoft.com/office/powerpoint/2010/main" val="108796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Helvetica" pitchFamily="2" charset="0"/>
              </a:rPr>
              <a:t>Generally, the tree-based ensembles show highest accuracy, but random forests show low sensitivity. Couples with its high precision, but comparatively low recall, we can deduct that it is a little conservative on predicting that a customer is going to leave.</a:t>
            </a:r>
          </a:p>
          <a:p>
            <a:r>
              <a:rPr lang="en-US">
                <a:effectLst/>
                <a:latin typeface="Helvetica" pitchFamily="2" charset="0"/>
              </a:rPr>
              <a:t>Furthermore, the non-linear SVM has highest recall, but lowest precision. Looking at the sensitivity</a:t>
            </a:r>
          </a:p>
          <a:p>
            <a:r>
              <a:rPr lang="en-US">
                <a:effectLst/>
                <a:latin typeface="Helvetica" pitchFamily="2" charset="0"/>
              </a:rPr>
              <a:t>(high) and specificity (low), it becomes clear that it is a very trigger happy in predicting a customer</a:t>
            </a:r>
          </a:p>
          <a:p>
            <a:r>
              <a:rPr lang="en-US">
                <a:effectLst/>
                <a:latin typeface="Helvetica" pitchFamily="2" charset="0"/>
              </a:rPr>
              <a:t>to churn. </a:t>
            </a:r>
            <a:r>
              <a:rPr lang="en-US" err="1">
                <a:effectLst/>
                <a:latin typeface="Helvetica" pitchFamily="2" charset="0"/>
              </a:rPr>
              <a:t>kNN</a:t>
            </a:r>
            <a:r>
              <a:rPr lang="en-US">
                <a:effectLst/>
                <a:latin typeface="Helvetica" pitchFamily="2" charset="0"/>
              </a:rPr>
              <a:t> looks disappointing across the board, also with regard to ROC AUC. Surprisingly,</a:t>
            </a:r>
          </a:p>
          <a:p>
            <a:r>
              <a:rPr lang="en-US">
                <a:effectLst/>
                <a:latin typeface="Helvetica" pitchFamily="2" charset="0"/>
              </a:rPr>
              <a:t>logistic regression holds up very well, landing in midfield for most metrics, placing it very high on</a:t>
            </a:r>
          </a:p>
          <a:p>
            <a:r>
              <a:rPr lang="en-US">
                <a:effectLst/>
                <a:latin typeface="Helvetica" pitchFamily="2" charset="0"/>
              </a:rPr>
              <a:t>ROC AUC.</a:t>
            </a:r>
          </a:p>
          <a:p>
            <a:r>
              <a:rPr lang="en-US">
                <a:effectLst/>
                <a:latin typeface="Helvetica" pitchFamily="2" charset="0"/>
              </a:rPr>
              <a:t>After investigating the hyperparameter tuning results, we have decided that the ROC AUC metric</a:t>
            </a:r>
          </a:p>
          <a:p>
            <a:r>
              <a:rPr lang="en-US">
                <a:effectLst/>
                <a:latin typeface="Helvetica" pitchFamily="2" charset="0"/>
              </a:rPr>
              <a:t>gives us the best trade-off between specificity and sensitivity. As we have the business perspective</a:t>
            </a:r>
          </a:p>
          <a:p>
            <a:r>
              <a:rPr lang="en-US">
                <a:effectLst/>
                <a:latin typeface="Helvetica" pitchFamily="2" charset="0"/>
              </a:rPr>
              <a:t>in mind, we have to balance the amount of false positives and false negatives, as either of them</a:t>
            </a:r>
          </a:p>
          <a:p>
            <a:r>
              <a:rPr lang="en-US">
                <a:effectLst/>
                <a:latin typeface="Helvetica" pitchFamily="2" charset="0"/>
              </a:rPr>
              <a:t>can hurt our business case. If we give out discounts to falsely positives, we waste money on loyal</a:t>
            </a:r>
          </a:p>
          <a:p>
            <a:r>
              <a:rPr lang="en-US">
                <a:effectLst/>
                <a:latin typeface="Helvetica" pitchFamily="2" charset="0"/>
              </a:rPr>
              <a:t>customers. If we give out vouchers to false negative, we missed the opportunity to potentially</a:t>
            </a:r>
          </a:p>
          <a:p>
            <a:r>
              <a:rPr lang="en-US">
                <a:effectLst/>
                <a:latin typeface="Helvetica" pitchFamily="2" charset="0"/>
              </a:rPr>
              <a:t>retain a customer who then churned. Therefore, both cases are costly and we cannot just </a:t>
            </a:r>
            <a:r>
              <a:rPr lang="en-US" err="1">
                <a:effectLst/>
                <a:latin typeface="Helvetica" pitchFamily="2" charset="0"/>
              </a:rPr>
              <a:t>optimise</a:t>
            </a:r>
            <a:endParaRPr lang="en-US">
              <a:effectLst/>
              <a:latin typeface="Helvetica" pitchFamily="2" charset="0"/>
            </a:endParaRPr>
          </a:p>
          <a:p>
            <a:r>
              <a:rPr lang="en-US">
                <a:effectLst/>
                <a:latin typeface="Helvetica" pitchFamily="2" charset="0"/>
              </a:rPr>
              <a:t>for either one. ROC AUC appears to be able to strike the balance, which is exactly what we seek.</a:t>
            </a:r>
          </a:p>
          <a:p>
            <a:r>
              <a:rPr lang="en-US">
                <a:effectLst/>
                <a:latin typeface="Helvetica" pitchFamily="2" charset="0"/>
              </a:rPr>
              <a:t>Therefore, we proceed by setting the hyperparameter combination for each model on maximum</a:t>
            </a:r>
          </a:p>
          <a:p>
            <a:r>
              <a:rPr lang="en-US">
                <a:effectLst/>
                <a:latin typeface="Helvetica" pitchFamily="2" charset="0"/>
              </a:rPr>
              <a:t>ROC AUC from the cross-validation holdout evaluation and proceed with training all models on</a:t>
            </a:r>
          </a:p>
          <a:p>
            <a:r>
              <a:rPr lang="en-US">
                <a:effectLst/>
                <a:latin typeface="Helvetica" pitchFamily="2" charset="0"/>
              </a:rPr>
              <a:t>the full training data set.</a:t>
            </a:r>
          </a:p>
          <a:p>
            <a:endParaRPr lang="en-US">
              <a:effectLst/>
              <a:latin typeface="Helvetica" pitchFamily="2" charset="0"/>
            </a:endParaRPr>
          </a:p>
          <a:p>
            <a:endParaRPr lang="en-US"/>
          </a:p>
        </p:txBody>
      </p:sp>
      <p:sp>
        <p:nvSpPr>
          <p:cNvPr id="4" name="Slide Number Placeholder 3"/>
          <p:cNvSpPr>
            <a:spLocks noGrp="1"/>
          </p:cNvSpPr>
          <p:nvPr>
            <p:ph type="sldNum" sz="quarter" idx="5"/>
          </p:nvPr>
        </p:nvSpPr>
        <p:spPr/>
        <p:txBody>
          <a:bodyPr/>
          <a:lstStyle/>
          <a:p>
            <a:fld id="{07E23476-7D92-DD40-93B5-59EBA0DE2DC3}" type="slidenum">
              <a:rPr lang="en-US" smtClean="0"/>
              <a:t>11</a:t>
            </a:fld>
            <a:endParaRPr lang="en-US"/>
          </a:p>
        </p:txBody>
      </p:sp>
    </p:spTree>
    <p:extLst>
      <p:ext uri="{BB962C8B-B14F-4D97-AF65-F5344CB8AC3E}">
        <p14:creationId xmlns:p14="http://schemas.microsoft.com/office/powerpoint/2010/main" val="1076448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E23476-7D92-DD40-93B5-59EBA0DE2DC3}" type="slidenum">
              <a:rPr lang="en-US" smtClean="0"/>
              <a:t>13</a:t>
            </a:fld>
            <a:endParaRPr lang="en-US"/>
          </a:p>
        </p:txBody>
      </p:sp>
    </p:spTree>
    <p:extLst>
      <p:ext uri="{BB962C8B-B14F-4D97-AF65-F5344CB8AC3E}">
        <p14:creationId xmlns:p14="http://schemas.microsoft.com/office/powerpoint/2010/main" val="2539583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Slide 1">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skating, building, ramp, board&#10;&#10;Description automatically generated">
            <a:extLst>
              <a:ext uri="{FF2B5EF4-FFF2-40B4-BE49-F238E27FC236}">
                <a16:creationId xmlns:a16="http://schemas.microsoft.com/office/drawing/2014/main" id="{9F7E1813-5682-4AAE-8DC8-5A613DE12B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79" r="7910" b="19850"/>
          <a:stretch/>
        </p:blipFill>
        <p:spPr>
          <a:xfrm>
            <a:off x="0" y="0"/>
            <a:ext cx="12181893" cy="6858000"/>
          </a:xfrm>
          <a:prstGeom prst="rect">
            <a:avLst/>
          </a:prstGeom>
        </p:spPr>
      </p:pic>
      <p:sp>
        <p:nvSpPr>
          <p:cNvPr id="11" name="Freeform: Shape 10">
            <a:extLst>
              <a:ext uri="{FF2B5EF4-FFF2-40B4-BE49-F238E27FC236}">
                <a16:creationId xmlns:a16="http://schemas.microsoft.com/office/drawing/2014/main" id="{43D7A234-EBF8-4A9A-ACFF-4329BD747ADC}"/>
              </a:ext>
            </a:extLst>
          </p:cNvPr>
          <p:cNvSpPr>
            <a:spLocks noChangeAspect="1"/>
          </p:cNvSpPr>
          <p:nvPr userDrawn="1"/>
        </p:nvSpPr>
        <p:spPr>
          <a:xfrm>
            <a:off x="6101055" y="4221748"/>
            <a:ext cx="6090947" cy="6679977"/>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4" name="TextBox 13">
            <a:extLst>
              <a:ext uri="{FF2B5EF4-FFF2-40B4-BE49-F238E27FC236}">
                <a16:creationId xmlns:a16="http://schemas.microsoft.com/office/drawing/2014/main" id="{69B6FC2A-29C4-4742-B32D-604659C0CB22}"/>
              </a:ext>
            </a:extLst>
          </p:cNvPr>
          <p:cNvSpPr txBox="1"/>
          <p:nvPr userDrawn="1"/>
        </p:nvSpPr>
        <p:spPr>
          <a:xfrm>
            <a:off x="9052425" y="6151167"/>
            <a:ext cx="2661209" cy="205121"/>
          </a:xfrm>
          <a:prstGeom prst="rect">
            <a:avLst/>
          </a:prstGeom>
          <a:noFill/>
        </p:spPr>
        <p:txBody>
          <a:bodyPr wrap="square" lIns="0" tIns="0" rIns="0" bIns="0" rtlCol="0">
            <a:spAutoFit/>
          </a:bodyPr>
          <a:lstStyle/>
          <a:p>
            <a:pPr algn="r"/>
            <a:r>
              <a:rPr lang="en-GB" sz="1333">
                <a:solidFill>
                  <a:schemeClr val="bg2"/>
                </a:solidFill>
              </a:rPr>
              <a:t>From </a:t>
            </a:r>
            <a:r>
              <a:rPr lang="en-GB" sz="1333" err="1">
                <a:solidFill>
                  <a:schemeClr val="bg2"/>
                </a:solidFill>
              </a:rPr>
              <a:t>insight</a:t>
            </a:r>
            <a:r>
              <a:rPr lang="en-GB" sz="1333">
                <a:solidFill>
                  <a:schemeClr val="bg2"/>
                </a:solidFill>
              </a:rPr>
              <a:t> </a:t>
            </a:r>
            <a:r>
              <a:rPr lang="en-GB" sz="1333" err="1">
                <a:solidFill>
                  <a:schemeClr val="bg2"/>
                </a:solidFill>
              </a:rPr>
              <a:t>to</a:t>
            </a:r>
            <a:r>
              <a:rPr lang="en-GB" sz="1333">
                <a:solidFill>
                  <a:schemeClr val="bg2"/>
                </a:solidFill>
              </a:rPr>
              <a:t> </a:t>
            </a:r>
            <a:r>
              <a:rPr lang="en-GB" sz="1333" err="1">
                <a:solidFill>
                  <a:schemeClr val="bg2"/>
                </a:solidFill>
              </a:rPr>
              <a:t>impact</a:t>
            </a:r>
            <a:r>
              <a:rPr lang="en-GB" sz="1333">
                <a:solidFill>
                  <a:schemeClr val="bg2"/>
                </a:solidFill>
              </a:rPr>
              <a:t>.</a:t>
            </a:r>
          </a:p>
        </p:txBody>
      </p:sp>
      <p:pic>
        <p:nvPicPr>
          <p:cNvPr id="1553246777" name="Rectangle 2" descr="{&quot;templafy&quot;:{&quot;id&quot;:&quot;f98567e6-3dcd-4d4d-9322-b564978fbe22&quot;}}"/>
          <p:cNvPicPr>
            <a:picLocks noChangeAspect="1"/>
          </p:cNvPicPr>
          <p:nvPr/>
        </p:nvPicPr>
        <p:blipFill>
          <a:blip r:embed="rId3"/>
          <a:stretch>
            <a:fillRect/>
          </a:stretch>
        </p:blipFill>
        <p:spPr>
          <a:xfrm>
            <a:off x="481564" y="417367"/>
            <a:ext cx="2961600" cy="6144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1102687" y="1464237"/>
            <a:ext cx="10610947" cy="2390400"/>
          </a:xfrm>
        </p:spPr>
        <p:txBody>
          <a:bodyPr anchor="b"/>
          <a:lstStyle>
            <a:lvl1pPr>
              <a:lnSpc>
                <a:spcPts val="5600"/>
              </a:lnSpc>
              <a:defRPr sz="5333">
                <a:latin typeface="Gill Sans Nova Light" panose="020B0302020104020203" pitchFamily="34" charset="0"/>
              </a:defRPr>
            </a:lvl1pPr>
          </a:lstStyle>
          <a:p>
            <a:r>
              <a:rPr lang="en-GB"/>
              <a:t>Click to edit Master title style</a:t>
            </a:r>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p:nvPr>
        </p:nvSpPr>
        <p:spPr>
          <a:xfrm>
            <a:off x="1108036" y="4165158"/>
            <a:ext cx="4867315" cy="1808076"/>
          </a:xfrm>
        </p:spPr>
        <p:txBody>
          <a:bodyPr>
            <a:normAutofit/>
          </a:bodyPr>
          <a:lstStyle>
            <a:lvl1pPr marL="0" indent="0">
              <a:spcAft>
                <a:spcPts val="0"/>
              </a:spcAft>
              <a:buFont typeface="Arial" panose="020B0604020202020204" pitchFamily="34" charset="0"/>
              <a:buNone/>
              <a:defRPr sz="2133"/>
            </a:lvl1pPr>
            <a:lvl2pPr marL="0" indent="0">
              <a:spcAft>
                <a:spcPts val="0"/>
              </a:spcAft>
              <a:buNone/>
              <a:defRPr sz="2133"/>
            </a:lvl2pPr>
            <a:lvl3pPr marL="0" indent="0">
              <a:spcAft>
                <a:spcPts val="0"/>
              </a:spcAft>
              <a:buNone/>
              <a:defRPr sz="2133"/>
            </a:lvl3pPr>
            <a:lvl4pPr marL="0" indent="0">
              <a:spcAft>
                <a:spcPts val="0"/>
              </a:spcAft>
              <a:buNone/>
              <a:defRPr sz="2133"/>
            </a:lvl4pPr>
            <a:lvl5pPr marL="0" indent="0">
              <a:spcAft>
                <a:spcPts val="0"/>
              </a:spcAft>
              <a:buNone/>
              <a:defRPr sz="21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9811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Bilder mit Legen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FEC9FF2-0829-44EA-809D-F5C42173624F}"/>
              </a:ext>
            </a:extLst>
          </p:cNvPr>
          <p:cNvSpPr>
            <a:spLocks noChangeAspect="1"/>
          </p:cNvSpPr>
          <p:nvPr userDrawn="1"/>
        </p:nvSpPr>
        <p:spPr>
          <a:xfrm>
            <a:off x="11427298" y="6268222"/>
            <a:ext cx="284519" cy="311775"/>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p:nvPr>
        </p:nvSpPr>
        <p:spPr>
          <a:xfrm>
            <a:off x="1" y="1"/>
            <a:ext cx="6095999" cy="5183465"/>
          </a:xfrm>
        </p:spPr>
        <p:txBody>
          <a:bodyPr/>
          <a:lstStyle/>
          <a:p>
            <a:r>
              <a:rPr lang="en-GB"/>
              <a:t>Click icon to add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p:nvPr>
        </p:nvSpPr>
        <p:spPr>
          <a:xfrm>
            <a:off x="6096000" y="1"/>
            <a:ext cx="6096000" cy="5183465"/>
          </a:xfrm>
        </p:spPr>
        <p:txBody>
          <a:bodyPr/>
          <a:lstStyle/>
          <a:p>
            <a:r>
              <a:rPr lang="en-GB"/>
              <a:t>Click icon to add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p:nvPr>
        </p:nvSpPr>
        <p:spPr>
          <a:xfrm>
            <a:off x="478367" y="5319185"/>
            <a:ext cx="5496984" cy="654049"/>
          </a:xfrm>
        </p:spPr>
        <p:txBody>
          <a:bodyPr anchor="b">
            <a:normAutofit/>
          </a:bodyPr>
          <a:lstStyle>
            <a:lvl1pPr marL="0" indent="0">
              <a:buFont typeface="Arial" panose="020B0604020202020204" pitchFamily="34" charset="0"/>
              <a:buNone/>
              <a:defRPr sz="1867"/>
            </a:lvl1pPr>
            <a:lvl2pPr marL="0" indent="0">
              <a:buNone/>
              <a:defRPr sz="1867"/>
            </a:lvl2pPr>
            <a:lvl3pPr marL="0" indent="0">
              <a:buNone/>
              <a:defRPr sz="1867"/>
            </a:lvl3pPr>
            <a:lvl4pPr marL="0" indent="0">
              <a:buNone/>
              <a:defRPr sz="1867"/>
            </a:lvl4pPr>
            <a:lvl5pPr marL="0" indent="0">
              <a:buFont typeface="Arial" panose="020B0604020202020204" pitchFamily="34" charset="0"/>
              <a:buNone/>
              <a:defRPr sz="1867"/>
            </a:lvl5pPr>
          </a:lstStyle>
          <a:p>
            <a:pPr lvl="0"/>
            <a:r>
              <a:rPr lang="en-GB"/>
              <a:t>Click to edit Master text styles</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p:nvPr>
        </p:nvSpPr>
        <p:spPr>
          <a:xfrm>
            <a:off x="6216649" y="5319184"/>
            <a:ext cx="5496984" cy="654049"/>
          </a:xfrm>
        </p:spPr>
        <p:txBody>
          <a:bodyPr anchor="b">
            <a:normAutofit/>
          </a:bodyPr>
          <a:lstStyle>
            <a:lvl1pPr marL="0" indent="0">
              <a:buFont typeface="Arial" panose="020B0604020202020204" pitchFamily="34" charset="0"/>
              <a:buNone/>
              <a:defRPr sz="1867"/>
            </a:lvl1pPr>
            <a:lvl2pPr marL="0" indent="0">
              <a:buNone/>
              <a:defRPr sz="1867"/>
            </a:lvl2pPr>
            <a:lvl3pPr marL="0" indent="0">
              <a:buNone/>
              <a:defRPr sz="1867"/>
            </a:lvl3pPr>
            <a:lvl4pPr marL="0" indent="0">
              <a:buNone/>
              <a:defRPr sz="1867"/>
            </a:lvl4pPr>
            <a:lvl5pPr marL="0" indent="0">
              <a:buFont typeface="Arial" panose="020B0604020202020204" pitchFamily="34" charset="0"/>
              <a:buNone/>
              <a:defRPr sz="1867"/>
            </a:lvl5pPr>
          </a:lstStyle>
          <a:p>
            <a:pPr lvl="0"/>
            <a:r>
              <a:rPr lang="en-GB"/>
              <a:t>Click to edit Master text styles</a:t>
            </a:r>
          </a:p>
        </p:txBody>
      </p:sp>
      <p:sp>
        <p:nvSpPr>
          <p:cNvPr id="13" name="Rectangle 12" descr="{&quot;templafy&quot;:{&quot;id&quot;:&quot;245a05c8-fd4b-4aab-a25d-805035d6b0fa&quot;}}">
            <a:extLst>
              <a:ext uri="{FF2B5EF4-FFF2-40B4-BE49-F238E27FC236}">
                <a16:creationId xmlns:a16="http://schemas.microsoft.com/office/drawing/2014/main" id="{9387BB4B-AFF2-4440-B25E-89CDD9B79F05}"/>
              </a:ext>
            </a:extLst>
          </p:cNvPr>
          <p:cNvSpPr/>
          <p:nvPr userDrawn="1"/>
        </p:nvSpPr>
        <p:spPr>
          <a:xfrm>
            <a:off x="9072000" y="6360498"/>
            <a:ext cx="1569595" cy="24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a:solidFill>
                  <a:schemeClr val="tx1"/>
                </a:solidFill>
              </a:rPr>
              <a:t>15 December 2022</a:t>
            </a:r>
          </a:p>
        </p:txBody>
      </p:sp>
      <p:pic>
        <p:nvPicPr>
          <p:cNvPr id="2120194892" name="Rectangle 14" descr="{&quot;templafy&quot;:{&quot;id&quot;:&quot;3937af6a-fb4c-4fe7-8c1c-0e67d186e83b&quot;}}"/>
          <p:cNvPicPr>
            <a:picLocks noChangeAspect="1"/>
          </p:cNvPicPr>
          <p:nvPr/>
        </p:nvPicPr>
        <p:blipFill>
          <a:blip r:embed="rId2"/>
          <a:stretch>
            <a:fillRect/>
          </a:stretch>
        </p:blipFill>
        <p:spPr>
          <a:xfrm>
            <a:off x="478367" y="6224569"/>
            <a:ext cx="1368000" cy="283200"/>
          </a:xfrm>
          <a:prstGeom prst="rect">
            <a:avLst/>
          </a:prstGeom>
        </p:spPr>
      </p:pic>
      <p:sp>
        <p:nvSpPr>
          <p:cNvPr id="14" name="Rectangle 13" descr="{&quot;templafy&quot;:{&quot;id&quot;:&quot;789e1bf2-de63-430d-a5e8-31cc5571d1c4&quot;}}">
            <a:extLst>
              <a:ext uri="{FF2B5EF4-FFF2-40B4-BE49-F238E27FC236}">
                <a16:creationId xmlns:a16="http://schemas.microsoft.com/office/drawing/2014/main" id="{EF755AF0-F63E-4747-9211-327C44DA029F}"/>
              </a:ext>
            </a:extLst>
          </p:cNvPr>
          <p:cNvSpPr/>
          <p:nvPr userDrawn="1"/>
        </p:nvSpPr>
        <p:spPr>
          <a:xfrm>
            <a:off x="3355016" y="6356351"/>
            <a:ext cx="5179385" cy="300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1067">
              <a:solidFill>
                <a:schemeClr val="tx1"/>
              </a:solidFill>
            </a:endParaRPr>
          </a:p>
        </p:txBody>
      </p:sp>
      <p:sp>
        <p:nvSpPr>
          <p:cNvPr id="16" name="Rectangle 15" descr="{&quot;templafy&quot;:{&quot;id&quot;:&quot;77a6d95c-9b8e-4a99-a2bc-3f741277bc61&quot;}}" hidden="1">
            <a:extLst>
              <a:ext uri="{FF2B5EF4-FFF2-40B4-BE49-F238E27FC236}">
                <a16:creationId xmlns:a16="http://schemas.microsoft.com/office/drawing/2014/main" id="{97ACC166-7757-4B59-A180-1D797D03E7B1}"/>
              </a:ext>
            </a:extLst>
          </p:cNvPr>
          <p:cNvSpPr/>
          <p:nvPr userDrawn="1"/>
        </p:nvSpPr>
        <p:spPr>
          <a:xfrm>
            <a:off x="478368" y="6357720"/>
            <a:ext cx="3425417" cy="251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u="none">
                <a:solidFill>
                  <a:schemeClr val="tx1"/>
                </a:solidFill>
              </a:rPr>
              <a:t>University of St.Gallen</a:t>
            </a:r>
          </a:p>
        </p:txBody>
      </p:sp>
    </p:spTree>
    <p:extLst>
      <p:ext uri="{BB962C8B-B14F-4D97-AF65-F5344CB8AC3E}">
        <p14:creationId xmlns:p14="http://schemas.microsoft.com/office/powerpoint/2010/main" val="416529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D8E670C-89F1-48DF-ADBA-904A263650AF}"/>
              </a:ext>
            </a:extLst>
          </p:cNvPr>
          <p:cNvSpPr>
            <a:spLocks noChangeAspect="1"/>
          </p:cNvSpPr>
          <p:nvPr userDrawn="1"/>
        </p:nvSpPr>
        <p:spPr>
          <a:xfrm>
            <a:off x="11427298" y="6268222"/>
            <a:ext cx="284519" cy="311775"/>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a:extLst>
              <a:ext uri="{FF2B5EF4-FFF2-40B4-BE49-F238E27FC236}">
                <a16:creationId xmlns:a16="http://schemas.microsoft.com/office/drawing/2014/main" id="{A5AFF4CC-30A2-4B7B-BA9D-1A66D47649F5}"/>
              </a:ext>
            </a:extLst>
          </p:cNvPr>
          <p:cNvSpPr>
            <a:spLocks noGrp="1"/>
          </p:cNvSpPr>
          <p:nvPr>
            <p:ph type="title"/>
          </p:nvPr>
        </p:nvSpPr>
        <p:spPr/>
        <p:txBody>
          <a:bodyPr/>
          <a:lstStyle/>
          <a:p>
            <a:r>
              <a:rPr lang="en-GB"/>
              <a:t>Click to edit Master title style</a:t>
            </a:r>
          </a:p>
        </p:txBody>
      </p:sp>
      <p:sp>
        <p:nvSpPr>
          <p:cNvPr id="5" name="Slide Number Placeholder 4">
            <a:extLst>
              <a:ext uri="{FF2B5EF4-FFF2-40B4-BE49-F238E27FC236}">
                <a16:creationId xmlns:a16="http://schemas.microsoft.com/office/drawing/2014/main" id="{C5D39D30-BB72-44AA-B142-468FFB51D75B}"/>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9" name="Rectangle 8" descr="{&quot;templafy&quot;:{&quot;id&quot;:&quot;2bfbd193-5bf3-4cbc-b443-d8775a86d1ad&quot;}}">
            <a:extLst>
              <a:ext uri="{FF2B5EF4-FFF2-40B4-BE49-F238E27FC236}">
                <a16:creationId xmlns:a16="http://schemas.microsoft.com/office/drawing/2014/main" id="{137F4E36-F083-4FA0-9705-29ABDA1A5220}"/>
              </a:ext>
            </a:extLst>
          </p:cNvPr>
          <p:cNvSpPr/>
          <p:nvPr userDrawn="1"/>
        </p:nvSpPr>
        <p:spPr>
          <a:xfrm>
            <a:off x="9072000" y="6360498"/>
            <a:ext cx="1569595" cy="24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a:solidFill>
                  <a:schemeClr val="tx1"/>
                </a:solidFill>
              </a:rPr>
              <a:t>15 December 2022</a:t>
            </a:r>
          </a:p>
        </p:txBody>
      </p:sp>
      <p:pic>
        <p:nvPicPr>
          <p:cNvPr id="1229592839" name="Rectangle 9" descr="{&quot;templafy&quot;:{&quot;id&quot;:&quot;9a5ca101-8678-4875-a013-17db6a3b3fd1&quot;}}"/>
          <p:cNvPicPr>
            <a:picLocks noChangeAspect="1"/>
          </p:cNvPicPr>
          <p:nvPr/>
        </p:nvPicPr>
        <p:blipFill>
          <a:blip r:embed="rId2"/>
          <a:stretch>
            <a:fillRect/>
          </a:stretch>
        </p:blipFill>
        <p:spPr>
          <a:xfrm>
            <a:off x="478367" y="6224569"/>
            <a:ext cx="1368000" cy="283200"/>
          </a:xfrm>
          <a:prstGeom prst="rect">
            <a:avLst/>
          </a:prstGeom>
        </p:spPr>
      </p:pic>
      <p:sp>
        <p:nvSpPr>
          <p:cNvPr id="11" name="Rectangle 10" descr="{&quot;templafy&quot;:{&quot;id&quot;:&quot;35237870-3598-46e0-ba89-a48348ff91e5&quot;}}">
            <a:extLst>
              <a:ext uri="{FF2B5EF4-FFF2-40B4-BE49-F238E27FC236}">
                <a16:creationId xmlns:a16="http://schemas.microsoft.com/office/drawing/2014/main" id="{3ED3541B-0C4B-4AD3-A0FB-BB276047ADCE}"/>
              </a:ext>
            </a:extLst>
          </p:cNvPr>
          <p:cNvSpPr/>
          <p:nvPr userDrawn="1"/>
        </p:nvSpPr>
        <p:spPr>
          <a:xfrm>
            <a:off x="3355016" y="6356351"/>
            <a:ext cx="5179385" cy="300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1067">
              <a:solidFill>
                <a:schemeClr val="tx1"/>
              </a:solidFill>
            </a:endParaRPr>
          </a:p>
        </p:txBody>
      </p:sp>
      <p:sp>
        <p:nvSpPr>
          <p:cNvPr id="12" name="Rectangle 11" descr="{&quot;templafy&quot;:{&quot;id&quot;:&quot;031f4278-68ce-465f-9724-9a944ceebfb6&quot;}}" hidden="1">
            <a:extLst>
              <a:ext uri="{FF2B5EF4-FFF2-40B4-BE49-F238E27FC236}">
                <a16:creationId xmlns:a16="http://schemas.microsoft.com/office/drawing/2014/main" id="{87F7EA06-4518-4086-9E1C-ACD1F4782ADD}"/>
              </a:ext>
            </a:extLst>
          </p:cNvPr>
          <p:cNvSpPr/>
          <p:nvPr userDrawn="1"/>
        </p:nvSpPr>
        <p:spPr>
          <a:xfrm>
            <a:off x="478368" y="6357720"/>
            <a:ext cx="3425417" cy="251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u="none">
                <a:solidFill>
                  <a:schemeClr val="tx1"/>
                </a:solidFill>
              </a:rPr>
              <a:t>University of St.Gallen</a:t>
            </a:r>
          </a:p>
        </p:txBody>
      </p:sp>
    </p:spTree>
    <p:extLst>
      <p:ext uri="{BB962C8B-B14F-4D97-AF65-F5344CB8AC3E}">
        <p14:creationId xmlns:p14="http://schemas.microsoft.com/office/powerpoint/2010/main" val="137938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Vollfläch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C11C186-C392-4982-A2C0-7824EE98FA4F}"/>
              </a:ext>
            </a:extLst>
          </p:cNvPr>
          <p:cNvSpPr>
            <a:spLocks noGrp="1"/>
          </p:cNvSpPr>
          <p:nvPr>
            <p:ph type="pic" sz="quarter" idx="10"/>
          </p:nvPr>
        </p:nvSpPr>
        <p:spPr>
          <a:xfrm>
            <a:off x="0" y="0"/>
            <a:ext cx="12192000" cy="6858000"/>
          </a:xfrm>
        </p:spPr>
        <p:txBody>
          <a:bodyPr/>
          <a:lstStyle/>
          <a:p>
            <a:r>
              <a:rPr lang="en-GB"/>
              <a:t>Click icon to add picture</a:t>
            </a:r>
          </a:p>
        </p:txBody>
      </p:sp>
    </p:spTree>
    <p:extLst>
      <p:ext uri="{BB962C8B-B14F-4D97-AF65-F5344CB8AC3E}">
        <p14:creationId xmlns:p14="http://schemas.microsoft.com/office/powerpoint/2010/main" val="842312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itat schwarze Schrift">
    <p:bg>
      <p:bgPr>
        <a:solidFill>
          <a:schemeClr val="accent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p:nvPr>
        </p:nvSpPr>
        <p:spPr>
          <a:xfrm>
            <a:off x="1104001" y="980017"/>
            <a:ext cx="10609633" cy="3367616"/>
          </a:xfrm>
        </p:spPr>
        <p:txBody>
          <a:bodyPr anchor="b">
            <a:normAutofit/>
          </a:bodyPr>
          <a:lstStyle>
            <a:lvl1pPr marL="0">
              <a:lnSpc>
                <a:spcPct val="110000"/>
              </a:lnSpc>
              <a:buFontTx/>
              <a:buNone/>
              <a:defRPr sz="6667">
                <a:solidFill>
                  <a:schemeClr val="tx1"/>
                </a:solidFill>
                <a:latin typeface="Gill Sans Nova Light" panose="020B0302020104020203" pitchFamily="34" charset="0"/>
              </a:defRPr>
            </a:lvl1pPr>
            <a:lvl2pPr marL="0" indent="0">
              <a:lnSpc>
                <a:spcPts val="6933"/>
              </a:lnSpc>
              <a:buFontTx/>
              <a:buNone/>
              <a:defRPr sz="6667">
                <a:solidFill>
                  <a:schemeClr val="tx1"/>
                </a:solidFill>
                <a:latin typeface="Gill Alt One MT Light" panose="020B0302020104020203" pitchFamily="34" charset="0"/>
              </a:defRPr>
            </a:lvl2pPr>
            <a:lvl3pPr marL="0" indent="0">
              <a:lnSpc>
                <a:spcPts val="6933"/>
              </a:lnSpc>
              <a:buFontTx/>
              <a:buNone/>
              <a:defRPr sz="6667">
                <a:solidFill>
                  <a:schemeClr val="tx1"/>
                </a:solidFill>
                <a:latin typeface="Gill Alt One MT Light" panose="020B0302020104020203" pitchFamily="34" charset="0"/>
              </a:defRPr>
            </a:lvl3pPr>
            <a:lvl4pPr marL="0" indent="0">
              <a:lnSpc>
                <a:spcPts val="6933"/>
              </a:lnSpc>
              <a:buFontTx/>
              <a:buNone/>
              <a:defRPr sz="6667">
                <a:solidFill>
                  <a:schemeClr val="tx1"/>
                </a:solidFill>
                <a:latin typeface="Gill Alt One MT Light" panose="020B0302020104020203" pitchFamily="34" charset="0"/>
              </a:defRPr>
            </a:lvl4pPr>
            <a:lvl5pPr marL="0">
              <a:lnSpc>
                <a:spcPts val="6933"/>
              </a:lnSpc>
              <a:buFontTx/>
              <a:buNone/>
              <a:defRPr sz="6667">
                <a:solidFill>
                  <a:schemeClr val="tx1"/>
                </a:solidFill>
                <a:latin typeface="Gill Alt One MT Light" panose="020B0302020104020203" pitchFamily="34" charset="0"/>
              </a:defRPr>
            </a:lvl5pPr>
          </a:lstStyle>
          <a:p>
            <a:pPr lvl="0"/>
            <a:r>
              <a:rPr lang="en-GB"/>
              <a:t>Click to edit Master text styles</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p:nvPr>
        </p:nvSpPr>
        <p:spPr>
          <a:xfrm>
            <a:off x="1103999" y="4730751"/>
            <a:ext cx="7655687" cy="1242483"/>
          </a:xfrm>
        </p:spPr>
        <p:txBody>
          <a:bodyPr>
            <a:noAutofit/>
          </a:bodyPr>
          <a:lstStyle>
            <a:lvl1pPr marL="0" indent="0">
              <a:buFont typeface="Arial" panose="020B0604020202020204" pitchFamily="34" charset="0"/>
              <a:buNone/>
              <a:defRPr sz="2400"/>
            </a:lvl1pPr>
            <a:lvl2pPr marL="0" indent="0">
              <a:buNone/>
              <a:defRPr sz="2400"/>
            </a:lvl2pPr>
            <a:lvl3pPr marL="0" indent="0">
              <a:buNone/>
              <a:defRPr sz="2400"/>
            </a:lvl3pPr>
            <a:lvl4pPr marL="0" indent="0">
              <a:buNone/>
              <a:defRPr sz="2400"/>
            </a:lvl4pPr>
            <a:lvl5pPr marL="0" indent="0">
              <a:buFont typeface="Arial" panose="020B0604020202020204" pitchFamily="34" charset="0"/>
              <a:buNone/>
              <a:defRPr sz="2400"/>
            </a:lvl5pPr>
          </a:lstStyle>
          <a:p>
            <a:pPr lvl="0"/>
            <a:r>
              <a:rPr lang="en-GB"/>
              <a:t>Click to edit Master text styles</a:t>
            </a:r>
          </a:p>
        </p:txBody>
      </p:sp>
    </p:spTree>
    <p:extLst>
      <p:ext uri="{BB962C8B-B14F-4D97-AF65-F5344CB8AC3E}">
        <p14:creationId xmlns:p14="http://schemas.microsoft.com/office/powerpoint/2010/main" val="3133099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itat weisse Schrift">
    <p:bg>
      <p:bgPr>
        <a:solidFill>
          <a:schemeClr val="accent3"/>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p:nvPr>
        </p:nvSpPr>
        <p:spPr>
          <a:xfrm>
            <a:off x="1104001" y="980017"/>
            <a:ext cx="10609633" cy="3367616"/>
          </a:xfrm>
        </p:spPr>
        <p:txBody>
          <a:bodyPr anchor="b">
            <a:normAutofit/>
          </a:bodyPr>
          <a:lstStyle>
            <a:lvl1pPr marL="0">
              <a:lnSpc>
                <a:spcPct val="110000"/>
              </a:lnSpc>
              <a:buFontTx/>
              <a:buNone/>
              <a:defRPr sz="6667">
                <a:solidFill>
                  <a:schemeClr val="tx1"/>
                </a:solidFill>
                <a:latin typeface="Gill Sans Nova Light" panose="020B0302020104020203" pitchFamily="34" charset="0"/>
              </a:defRPr>
            </a:lvl1pPr>
            <a:lvl2pPr marL="0" indent="0">
              <a:lnSpc>
                <a:spcPts val="6933"/>
              </a:lnSpc>
              <a:buFontTx/>
              <a:buNone/>
              <a:defRPr sz="6667">
                <a:solidFill>
                  <a:schemeClr val="tx1"/>
                </a:solidFill>
                <a:latin typeface="Gill Alt One MT Light" panose="020B0302020104020203" pitchFamily="34" charset="0"/>
              </a:defRPr>
            </a:lvl2pPr>
            <a:lvl3pPr marL="0" indent="0">
              <a:lnSpc>
                <a:spcPts val="6933"/>
              </a:lnSpc>
              <a:buFontTx/>
              <a:buNone/>
              <a:defRPr sz="6667">
                <a:solidFill>
                  <a:schemeClr val="tx1"/>
                </a:solidFill>
                <a:latin typeface="Gill Alt One MT Light" panose="020B0302020104020203" pitchFamily="34" charset="0"/>
              </a:defRPr>
            </a:lvl3pPr>
            <a:lvl4pPr marL="0" indent="0">
              <a:lnSpc>
                <a:spcPts val="6933"/>
              </a:lnSpc>
              <a:buFontTx/>
              <a:buNone/>
              <a:defRPr sz="6667">
                <a:solidFill>
                  <a:schemeClr val="tx1"/>
                </a:solidFill>
                <a:latin typeface="Gill Alt One MT Light" panose="020B0302020104020203" pitchFamily="34" charset="0"/>
              </a:defRPr>
            </a:lvl4pPr>
            <a:lvl5pPr marL="0">
              <a:lnSpc>
                <a:spcPts val="6933"/>
              </a:lnSpc>
              <a:buFontTx/>
              <a:buNone/>
              <a:defRPr sz="6667">
                <a:solidFill>
                  <a:schemeClr val="tx1"/>
                </a:solidFill>
                <a:latin typeface="Gill Alt One MT Light" panose="020B0302020104020203" pitchFamily="34" charset="0"/>
              </a:defRPr>
            </a:lvl5pPr>
          </a:lstStyle>
          <a:p>
            <a:pPr lvl="0"/>
            <a:r>
              <a:rPr lang="en-GB"/>
              <a:t>Click to edit Master text styles</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p:nvPr>
        </p:nvSpPr>
        <p:spPr>
          <a:xfrm>
            <a:off x="1103999" y="4730751"/>
            <a:ext cx="7655687" cy="1242483"/>
          </a:xfrm>
        </p:spPr>
        <p:txBody>
          <a:bodyPr>
            <a:noAutofit/>
          </a:bodyPr>
          <a:lstStyle>
            <a:lvl1pPr marL="0" indent="0">
              <a:buFont typeface="Arial" panose="020B0604020202020204" pitchFamily="34" charset="0"/>
              <a:buNone/>
              <a:defRPr sz="2400">
                <a:solidFill>
                  <a:schemeClr val="tx1"/>
                </a:solidFill>
              </a:defRPr>
            </a:lvl1pPr>
            <a:lvl2pPr marL="0" indent="0">
              <a:buNone/>
              <a:defRPr sz="2400"/>
            </a:lvl2pPr>
            <a:lvl3pPr marL="0" indent="0">
              <a:buNone/>
              <a:defRPr sz="2400"/>
            </a:lvl3pPr>
            <a:lvl4pPr marL="0" indent="0">
              <a:buNone/>
              <a:defRPr sz="2400"/>
            </a:lvl4pPr>
            <a:lvl5pPr marL="0" indent="0">
              <a:buFont typeface="Arial" panose="020B0604020202020204" pitchFamily="34" charset="0"/>
              <a:buNone/>
              <a:defRPr sz="2400"/>
            </a:lvl5pPr>
          </a:lstStyle>
          <a:p>
            <a:pPr lvl="0"/>
            <a:r>
              <a:rPr lang="en-GB"/>
              <a:t>Click to edit Master text styles</a:t>
            </a:r>
          </a:p>
        </p:txBody>
      </p:sp>
    </p:spTree>
    <p:extLst>
      <p:ext uri="{BB962C8B-B14F-4D97-AF65-F5344CB8AC3E}">
        <p14:creationId xmlns:p14="http://schemas.microsoft.com/office/powerpoint/2010/main" val="2409355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p:nvPr>
        </p:nvSpPr>
        <p:spPr>
          <a:xfrm>
            <a:off x="1104000" y="980018"/>
            <a:ext cx="6864000" cy="4971565"/>
          </a:xfrm>
        </p:spPr>
        <p:txBody>
          <a:bodyPr>
            <a:normAutofit/>
          </a:bodyPr>
          <a:lstStyle>
            <a:lvl1pPr>
              <a:lnSpc>
                <a:spcPct val="90000"/>
              </a:lnSpc>
              <a:defRPr sz="10533">
                <a:solidFill>
                  <a:schemeClr val="bg2"/>
                </a:solidFill>
                <a:latin typeface="Gill Sans Nova Light" panose="020B0302020104020203" pitchFamily="34" charset="0"/>
              </a:defRPr>
            </a:lvl1pPr>
          </a:lstStyle>
          <a:p>
            <a:r>
              <a:rPr lang="en-GB"/>
              <a:t>Click to edit Master title style</a:t>
            </a:r>
          </a:p>
        </p:txBody>
      </p:sp>
      <p:sp>
        <p:nvSpPr>
          <p:cNvPr id="11" name="Picture Placeholder 10">
            <a:extLst>
              <a:ext uri="{FF2B5EF4-FFF2-40B4-BE49-F238E27FC236}">
                <a16:creationId xmlns:a16="http://schemas.microsoft.com/office/drawing/2014/main" id="{140949B5-E4F8-48A4-9D3A-2312F9CD4605}"/>
              </a:ext>
            </a:extLst>
          </p:cNvPr>
          <p:cNvSpPr>
            <a:spLocks noGrp="1"/>
          </p:cNvSpPr>
          <p:nvPr>
            <p:ph type="pic" sz="quarter" idx="10"/>
          </p:nvPr>
        </p:nvSpPr>
        <p:spPr>
          <a:xfrm>
            <a:off x="8833633" y="980017"/>
            <a:ext cx="2880000" cy="2880000"/>
          </a:xfrm>
        </p:spPr>
        <p:txBody>
          <a:bodyPr/>
          <a:lstStyle/>
          <a:p>
            <a:r>
              <a:rPr lang="en-GB"/>
              <a:t>Click icon to add picture</a:t>
            </a:r>
          </a:p>
        </p:txBody>
      </p:sp>
    </p:spTree>
    <p:extLst>
      <p:ext uri="{BB962C8B-B14F-4D97-AF65-F5344CB8AC3E}">
        <p14:creationId xmlns:p14="http://schemas.microsoft.com/office/powerpoint/2010/main" val="1906918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p:nvPr>
        </p:nvSpPr>
        <p:spPr>
          <a:xfrm>
            <a:off x="1103997" y="980018"/>
            <a:ext cx="6864000" cy="4971565"/>
          </a:xfrm>
        </p:spPr>
        <p:txBody>
          <a:bodyPr>
            <a:normAutofit/>
          </a:bodyPr>
          <a:lstStyle>
            <a:lvl1pPr>
              <a:lnSpc>
                <a:spcPct val="90000"/>
              </a:lnSpc>
              <a:defRPr sz="10533">
                <a:solidFill>
                  <a:schemeClr val="tx1"/>
                </a:solidFill>
                <a:latin typeface="Gill Sans Nova Light" panose="020B0302020104020203" pitchFamily="34" charset="0"/>
              </a:defRPr>
            </a:lvl1pPr>
          </a:lstStyle>
          <a:p>
            <a:r>
              <a:rPr lang="en-GB"/>
              <a:t>Click to edit Master title style</a:t>
            </a:r>
          </a:p>
        </p:txBody>
      </p:sp>
      <p:sp>
        <p:nvSpPr>
          <p:cNvPr id="11" name="Picture Placeholder 10">
            <a:extLst>
              <a:ext uri="{FF2B5EF4-FFF2-40B4-BE49-F238E27FC236}">
                <a16:creationId xmlns:a16="http://schemas.microsoft.com/office/drawing/2014/main" id="{140949B5-E4F8-48A4-9D3A-2312F9CD4605}"/>
              </a:ext>
            </a:extLst>
          </p:cNvPr>
          <p:cNvSpPr>
            <a:spLocks noGrp="1"/>
          </p:cNvSpPr>
          <p:nvPr>
            <p:ph type="pic" sz="quarter" idx="10"/>
          </p:nvPr>
        </p:nvSpPr>
        <p:spPr>
          <a:xfrm>
            <a:off x="8833633" y="980017"/>
            <a:ext cx="2880000" cy="2880000"/>
          </a:xfrm>
        </p:spPr>
        <p:txBody>
          <a:bodyPr/>
          <a:lstStyle/>
          <a:p>
            <a:r>
              <a:rPr lang="en-GB"/>
              <a:t>Click icon to add picture</a:t>
            </a:r>
          </a:p>
        </p:txBody>
      </p:sp>
    </p:spTree>
    <p:extLst>
      <p:ext uri="{BB962C8B-B14F-4D97-AF65-F5344CB8AC3E}">
        <p14:creationId xmlns:p14="http://schemas.microsoft.com/office/powerpoint/2010/main" val="1757234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072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1104001" y="1392001"/>
            <a:ext cx="10609633" cy="914401"/>
          </a:xfrm>
        </p:spPr>
        <p:txBody>
          <a:bodyPr/>
          <a:lstStyle>
            <a:lvl1pPr>
              <a:lnSpc>
                <a:spcPts val="6933"/>
              </a:lnSpc>
              <a:defRPr sz="6667">
                <a:latin typeface="Gill Sans Nova Light" panose="020B0302020104020203" pitchFamily="34" charset="0"/>
              </a:defRPr>
            </a:lvl1pPr>
          </a:lstStyle>
          <a:p>
            <a:r>
              <a:rPr lang="en-GB"/>
              <a:t>Click to edit Master title style</a:t>
            </a:r>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1104000" y="3501893"/>
            <a:ext cx="2544000" cy="1149625"/>
          </a:xfrm>
        </p:spPr>
        <p:txBody>
          <a:bodyPr>
            <a:noAutofit/>
          </a:bodyPr>
          <a:lstStyle>
            <a:lvl1pPr marL="0" indent="0">
              <a:lnSpc>
                <a:spcPts val="1867"/>
              </a:lnSpc>
              <a:buFont typeface="Arial" panose="020B0604020202020204" pitchFamily="34" charset="0"/>
              <a:buNone/>
              <a:defRPr sz="1333"/>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GB"/>
              <a:t>Click to edit Master text styles</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1104000" y="2787930"/>
            <a:ext cx="2544000" cy="672548"/>
          </a:xfrm>
        </p:spPr>
        <p:txBody>
          <a:bodyPr anchor="b">
            <a:noAutofit/>
          </a:bodyPr>
          <a:lstStyle>
            <a:lvl1pPr marL="0" indent="0">
              <a:lnSpc>
                <a:spcPts val="1867"/>
              </a:lnSpc>
              <a:buFont typeface="Arial" panose="020B0604020202020204" pitchFamily="34" charset="0"/>
              <a:buNone/>
              <a:defRPr sz="1867"/>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GB"/>
              <a:t>Click to edit Master text styles</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3849088" y="3501893"/>
            <a:ext cx="2544000" cy="1149625"/>
          </a:xfrm>
        </p:spPr>
        <p:txBody>
          <a:bodyPr>
            <a:noAutofit/>
          </a:bodyPr>
          <a:lstStyle>
            <a:lvl1pPr marL="0" indent="0">
              <a:lnSpc>
                <a:spcPts val="1867"/>
              </a:lnSpc>
              <a:buFont typeface="Arial" panose="020B0604020202020204" pitchFamily="34" charset="0"/>
              <a:buNone/>
              <a:defRPr sz="1333"/>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GB"/>
              <a:t>Click to edit Master text styles</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3849088" y="2787930"/>
            <a:ext cx="2544000" cy="672548"/>
          </a:xfrm>
        </p:spPr>
        <p:txBody>
          <a:bodyPr anchor="b">
            <a:noAutofit/>
          </a:bodyPr>
          <a:lstStyle>
            <a:lvl1pPr marL="0" indent="0">
              <a:lnSpc>
                <a:spcPts val="1867"/>
              </a:lnSpc>
              <a:buFont typeface="Arial" panose="020B0604020202020204" pitchFamily="34" charset="0"/>
              <a:buNone/>
              <a:defRPr sz="1867"/>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GB"/>
              <a:t>Click to edit Master text styles</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6594577" y="3501893"/>
            <a:ext cx="2544000" cy="1149625"/>
          </a:xfrm>
        </p:spPr>
        <p:txBody>
          <a:bodyPr>
            <a:noAutofit/>
          </a:bodyPr>
          <a:lstStyle>
            <a:lvl1pPr marL="0" indent="0">
              <a:lnSpc>
                <a:spcPts val="1867"/>
              </a:lnSpc>
              <a:buFont typeface="Arial" panose="020B0604020202020204" pitchFamily="34" charset="0"/>
              <a:buNone/>
              <a:defRPr sz="1333"/>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GB"/>
              <a:t>Click to edit Master text styles</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6594577" y="2787930"/>
            <a:ext cx="2544000" cy="672548"/>
          </a:xfrm>
        </p:spPr>
        <p:txBody>
          <a:bodyPr anchor="b">
            <a:noAutofit/>
          </a:bodyPr>
          <a:lstStyle>
            <a:lvl1pPr marL="0" indent="0">
              <a:lnSpc>
                <a:spcPts val="1867"/>
              </a:lnSpc>
              <a:buFont typeface="Arial" panose="020B0604020202020204" pitchFamily="34" charset="0"/>
              <a:buNone/>
              <a:defRPr sz="1867"/>
            </a:lvl1pPr>
            <a:lvl2pPr marL="0" indent="0">
              <a:lnSpc>
                <a:spcPts val="1867"/>
              </a:lnSpc>
              <a:buNone/>
              <a:defRPr sz="1333"/>
            </a:lvl2pPr>
            <a:lvl3pPr marL="0" indent="0">
              <a:lnSpc>
                <a:spcPts val="1867"/>
              </a:lnSpc>
              <a:buNone/>
              <a:defRPr sz="1333"/>
            </a:lvl3pPr>
            <a:lvl4pPr marL="0" indent="0">
              <a:lnSpc>
                <a:spcPts val="1867"/>
              </a:lnSpc>
              <a:buNone/>
              <a:defRPr sz="1333"/>
            </a:lvl4pPr>
            <a:lvl5pPr marL="0" indent="0">
              <a:lnSpc>
                <a:spcPts val="1867"/>
              </a:lnSpc>
              <a:buFont typeface="Arial" panose="020B0604020202020204" pitchFamily="34" charset="0"/>
              <a:buNone/>
              <a:defRPr sz="1333"/>
            </a:lvl5pPr>
          </a:lstStyle>
          <a:p>
            <a:pPr lvl="0"/>
            <a:r>
              <a:rPr lang="en-GB"/>
              <a:t>Click to edit Master text styles</a:t>
            </a:r>
          </a:p>
        </p:txBody>
      </p:sp>
      <p:pic>
        <p:nvPicPr>
          <p:cNvPr id="615377217" name="Rectangle 10" descr="{&quot;templafy&quot;:{&quot;id&quot;:&quot;684a4fba-c4fb-4538-a0d6-3c6f97748043&quot;}}"/>
          <p:cNvPicPr>
            <a:picLocks noChangeAspect="1"/>
          </p:cNvPicPr>
          <p:nvPr/>
        </p:nvPicPr>
        <p:blipFill>
          <a:blip r:embed="rId2"/>
          <a:stretch>
            <a:fillRect/>
          </a:stretch>
        </p:blipFill>
        <p:spPr>
          <a:xfrm>
            <a:off x="1065088" y="5397407"/>
            <a:ext cx="2961600" cy="614400"/>
          </a:xfrm>
          <a:prstGeom prst="rect">
            <a:avLst/>
          </a:prstGeom>
        </p:spPr>
      </p:pic>
      <p:sp>
        <p:nvSpPr>
          <p:cNvPr id="3" name="Rectangle 2" descr="{&quot;templafy&quot;:{&quot;id&quot;:&quot;7da738bd-9e1c-420d-a736-679cdd5b2d87&quot;}}">
            <a:extLst>
              <a:ext uri="{FF2B5EF4-FFF2-40B4-BE49-F238E27FC236}">
                <a16:creationId xmlns:a16="http://schemas.microsoft.com/office/drawing/2014/main" id="{36F02173-B0F5-4193-B6FF-8607454762B4}"/>
              </a:ext>
            </a:extLst>
          </p:cNvPr>
          <p:cNvSpPr/>
          <p:nvPr userDrawn="1"/>
        </p:nvSpPr>
        <p:spPr>
          <a:xfrm>
            <a:off x="6594574" y="4686686"/>
            <a:ext cx="2717933" cy="1321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600"/>
              </a:lnSpc>
            </a:pPr>
            <a:r>
              <a:rPr lang="en-GB" sz="1333">
                <a:solidFill>
                  <a:schemeClr val="tx1"/>
                </a:solidFill>
              </a:rPr>
              <a:t>University of St.Gallen 
Dufourstrasse 50 
9000 St.Gallen 
unisg.ch</a:t>
            </a:r>
          </a:p>
        </p:txBody>
      </p:sp>
    </p:spTree>
    <p:extLst>
      <p:ext uri="{BB962C8B-B14F-4D97-AF65-F5344CB8AC3E}">
        <p14:creationId xmlns:p14="http://schemas.microsoft.com/office/powerpoint/2010/main" val="3331380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72C7-786E-4CDF-B498-A0E43C94C174}"/>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27AB401-27B1-4459-8033-ADE495ECDDC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63339B70-EA91-4D1E-AD6F-9A1F4FF36CD8}"/>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7" name="Rectangle 6" descr="{&quot;templafy&quot;:{&quot;id&quot;:&quot;8a2db57c-4690-468e-9fb3-87e9eb8feb35&quot;}}">
            <a:extLst>
              <a:ext uri="{FF2B5EF4-FFF2-40B4-BE49-F238E27FC236}">
                <a16:creationId xmlns:a16="http://schemas.microsoft.com/office/drawing/2014/main" id="{BB3C8683-B834-4D63-9D68-06A85DD6080E}"/>
              </a:ext>
            </a:extLst>
          </p:cNvPr>
          <p:cNvSpPr/>
          <p:nvPr userDrawn="1"/>
        </p:nvSpPr>
        <p:spPr>
          <a:xfrm>
            <a:off x="9072000" y="6360498"/>
            <a:ext cx="1569595" cy="24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a:solidFill>
                  <a:schemeClr val="tx1"/>
                </a:solidFill>
              </a:rPr>
              <a:t>15 December 2022</a:t>
            </a:r>
          </a:p>
        </p:txBody>
      </p:sp>
    </p:spTree>
    <p:extLst>
      <p:ext uri="{BB962C8B-B14F-4D97-AF65-F5344CB8AC3E}">
        <p14:creationId xmlns:p14="http://schemas.microsoft.com/office/powerpoint/2010/main" val="268052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Slide 2">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B6FC2A-29C4-4742-B32D-604659C0CB22}"/>
              </a:ext>
            </a:extLst>
          </p:cNvPr>
          <p:cNvSpPr txBox="1"/>
          <p:nvPr userDrawn="1"/>
        </p:nvSpPr>
        <p:spPr>
          <a:xfrm>
            <a:off x="1104001" y="6151167"/>
            <a:ext cx="2663417" cy="205121"/>
          </a:xfrm>
          <a:prstGeom prst="rect">
            <a:avLst/>
          </a:prstGeom>
          <a:noFill/>
        </p:spPr>
        <p:txBody>
          <a:bodyPr wrap="square" lIns="0" tIns="0" rIns="0" bIns="0" rtlCol="0">
            <a:spAutoFit/>
          </a:bodyPr>
          <a:lstStyle/>
          <a:p>
            <a:pPr algn="l"/>
            <a:r>
              <a:rPr lang="en-GB" sz="1333">
                <a:solidFill>
                  <a:schemeClr val="tx1"/>
                </a:solidFill>
              </a:rPr>
              <a:t>From </a:t>
            </a:r>
            <a:r>
              <a:rPr lang="en-GB" sz="1333" err="1">
                <a:solidFill>
                  <a:schemeClr val="tx1"/>
                </a:solidFill>
              </a:rPr>
              <a:t>insight</a:t>
            </a:r>
            <a:r>
              <a:rPr lang="en-GB" sz="1333">
                <a:solidFill>
                  <a:schemeClr val="tx1"/>
                </a:solidFill>
              </a:rPr>
              <a:t> </a:t>
            </a:r>
            <a:r>
              <a:rPr lang="en-GB" sz="1333" err="1">
                <a:solidFill>
                  <a:schemeClr val="tx1"/>
                </a:solidFill>
              </a:rPr>
              <a:t>to</a:t>
            </a:r>
            <a:r>
              <a:rPr lang="en-GB" sz="1333">
                <a:solidFill>
                  <a:schemeClr val="tx1"/>
                </a:solidFill>
              </a:rPr>
              <a:t> </a:t>
            </a:r>
            <a:r>
              <a:rPr lang="en-GB" sz="1333" err="1">
                <a:solidFill>
                  <a:schemeClr val="tx1"/>
                </a:solidFill>
              </a:rPr>
              <a:t>impact</a:t>
            </a:r>
            <a:r>
              <a:rPr lang="en-GB" sz="1333">
                <a:solidFill>
                  <a:schemeClr val="tx1"/>
                </a:solidFill>
              </a:rPr>
              <a:t>.</a:t>
            </a:r>
          </a:p>
        </p:txBody>
      </p:sp>
      <p:sp>
        <p:nvSpPr>
          <p:cNvPr id="6" name="Picture Placeholder 5">
            <a:extLst>
              <a:ext uri="{FF2B5EF4-FFF2-40B4-BE49-F238E27FC236}">
                <a16:creationId xmlns:a16="http://schemas.microsoft.com/office/drawing/2014/main" id="{1CACC6D5-D1D4-442A-84CB-4AA5E5B9ECDE}"/>
              </a:ext>
            </a:extLst>
          </p:cNvPr>
          <p:cNvSpPr>
            <a:spLocks noGrp="1"/>
          </p:cNvSpPr>
          <p:nvPr>
            <p:ph type="pic" sz="quarter" idx="10"/>
          </p:nvPr>
        </p:nvSpPr>
        <p:spPr>
          <a:xfrm>
            <a:off x="7953600" y="0"/>
            <a:ext cx="4238400" cy="6858000"/>
          </a:xfrm>
        </p:spPr>
        <p:txBody>
          <a:bodyPr/>
          <a:lstStyle/>
          <a:p>
            <a:r>
              <a:rPr lang="en-GB"/>
              <a:t>Click icon to add picture</a:t>
            </a:r>
          </a:p>
        </p:txBody>
      </p:sp>
      <p:pic>
        <p:nvPicPr>
          <p:cNvPr id="374244014" name="Rectangle 8" descr="{&quot;templafy&quot;:{&quot;id&quot;:&quot;c638ab1f-012d-477c-a7e9-f1a80ec183dc&quot;}}"/>
          <p:cNvPicPr>
            <a:picLocks noChangeAspect="1"/>
          </p:cNvPicPr>
          <p:nvPr/>
        </p:nvPicPr>
        <p:blipFill>
          <a:blip r:embed="rId2"/>
          <a:stretch>
            <a:fillRect/>
          </a:stretch>
        </p:blipFill>
        <p:spPr>
          <a:xfrm>
            <a:off x="478367" y="417367"/>
            <a:ext cx="2961600" cy="614400"/>
          </a:xfrm>
          <a:prstGeom prst="rect">
            <a:avLst/>
          </a:prstGeom>
        </p:spPr>
      </p:pic>
      <p:sp>
        <p:nvSpPr>
          <p:cNvPr id="10" name="Title 4">
            <a:extLst>
              <a:ext uri="{FF2B5EF4-FFF2-40B4-BE49-F238E27FC236}">
                <a16:creationId xmlns:a16="http://schemas.microsoft.com/office/drawing/2014/main" id="{80E529E2-449E-41BE-B0F7-70294EC17C81}"/>
              </a:ext>
            </a:extLst>
          </p:cNvPr>
          <p:cNvSpPr>
            <a:spLocks noGrp="1"/>
          </p:cNvSpPr>
          <p:nvPr>
            <p:ph type="title"/>
          </p:nvPr>
        </p:nvSpPr>
        <p:spPr>
          <a:xfrm>
            <a:off x="1102685" y="1701800"/>
            <a:ext cx="6352652" cy="2590499"/>
          </a:xfrm>
        </p:spPr>
        <p:txBody>
          <a:bodyPr anchor="b"/>
          <a:lstStyle>
            <a:lvl1pPr>
              <a:lnSpc>
                <a:spcPts val="5600"/>
              </a:lnSpc>
              <a:defRPr sz="5333">
                <a:latin typeface="Gill Sans Nova Light" panose="020B0302020104020203" pitchFamily="34" charset="0"/>
              </a:defRPr>
            </a:lvl1pPr>
          </a:lstStyle>
          <a:p>
            <a:r>
              <a:rPr lang="en-GB"/>
              <a:t>Click to edit Master title style</a:t>
            </a:r>
          </a:p>
        </p:txBody>
      </p:sp>
      <p:sp>
        <p:nvSpPr>
          <p:cNvPr id="11" name="Text Placeholder 6">
            <a:extLst>
              <a:ext uri="{FF2B5EF4-FFF2-40B4-BE49-F238E27FC236}">
                <a16:creationId xmlns:a16="http://schemas.microsoft.com/office/drawing/2014/main" id="{3CEDF5E3-A68C-469F-902C-69F694A0D4F6}"/>
              </a:ext>
            </a:extLst>
          </p:cNvPr>
          <p:cNvSpPr>
            <a:spLocks noGrp="1"/>
          </p:cNvSpPr>
          <p:nvPr>
            <p:ph type="body" sz="quarter" idx="11"/>
          </p:nvPr>
        </p:nvSpPr>
        <p:spPr>
          <a:xfrm>
            <a:off x="1108037" y="4602820"/>
            <a:ext cx="4045855" cy="1370413"/>
          </a:xfrm>
        </p:spPr>
        <p:txBody>
          <a:bodyPr>
            <a:normAutofit/>
          </a:bodyPr>
          <a:lstStyle>
            <a:lvl1pPr marL="0" indent="0">
              <a:spcAft>
                <a:spcPts val="0"/>
              </a:spcAft>
              <a:buFont typeface="Arial" panose="020B0604020202020204" pitchFamily="34" charset="0"/>
              <a:buNone/>
              <a:defRPr sz="2133"/>
            </a:lvl1pPr>
            <a:lvl2pPr marL="0" indent="0">
              <a:spcAft>
                <a:spcPts val="0"/>
              </a:spcAft>
              <a:buNone/>
              <a:defRPr sz="2133"/>
            </a:lvl2pPr>
            <a:lvl3pPr marL="0" indent="0">
              <a:spcAft>
                <a:spcPts val="0"/>
              </a:spcAft>
              <a:buNone/>
              <a:defRPr sz="2133"/>
            </a:lvl3pPr>
            <a:lvl4pPr marL="0" indent="0">
              <a:spcAft>
                <a:spcPts val="0"/>
              </a:spcAft>
              <a:buNone/>
              <a:defRPr sz="2133"/>
            </a:lvl4pPr>
            <a:lvl5pPr marL="0" indent="0">
              <a:spcAft>
                <a:spcPts val="0"/>
              </a:spcAft>
              <a:buNone/>
              <a:defRPr sz="2133"/>
            </a:lvl5pPr>
          </a:lstStyle>
          <a:p>
            <a:pPr lvl="0"/>
            <a:r>
              <a:rPr lang="en-GB"/>
              <a:t>Click to edit Master text styles</a:t>
            </a:r>
          </a:p>
          <a:p>
            <a:pPr lvl="1"/>
            <a:r>
              <a:rPr lang="en-GB"/>
              <a:t>Second level</a:t>
            </a:r>
          </a:p>
          <a:p>
            <a:pPr lvl="2"/>
            <a:r>
              <a:rPr lang="en-GB"/>
              <a:t>Third level</a:t>
            </a:r>
          </a:p>
          <a:p>
            <a:pPr lvl="3"/>
            <a:endParaRPr lang="en-GB"/>
          </a:p>
        </p:txBody>
      </p:sp>
    </p:spTree>
    <p:extLst>
      <p:ext uri="{BB962C8B-B14F-4D97-AF65-F5344CB8AC3E}">
        <p14:creationId xmlns:p14="http://schemas.microsoft.com/office/powerpoint/2010/main" val="1713478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A27F37-4AAD-450C-8838-DE5B9F07D8B8}"/>
              </a:ext>
            </a:extLst>
          </p:cNvPr>
          <p:cNvSpPr>
            <a:spLocks noGrp="1"/>
          </p:cNvSpPr>
          <p:nvPr>
            <p:ph type="title" orient="vert"/>
          </p:nvPr>
        </p:nvSpPr>
        <p:spPr>
          <a:xfrm>
            <a:off x="8724901" y="365126"/>
            <a:ext cx="2628900" cy="581183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9286A52-83BF-4684-B707-32690AD3C036}"/>
              </a:ext>
            </a:extLst>
          </p:cNvPr>
          <p:cNvSpPr>
            <a:spLocks noGrp="1"/>
          </p:cNvSpPr>
          <p:nvPr>
            <p:ph type="body" orient="vert" idx="1"/>
          </p:nvPr>
        </p:nvSpPr>
        <p:spPr>
          <a:xfrm>
            <a:off x="838201" y="365126"/>
            <a:ext cx="7734300" cy="581183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BC25666C-0F9A-44A4-B3AC-35B212491C34}"/>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7" name="Rectangle 6" descr="{&quot;templafy&quot;:{&quot;id&quot;:&quot;27c45a0f-e99d-499f-9a82-e6502e239c77&quot;}}">
            <a:extLst>
              <a:ext uri="{FF2B5EF4-FFF2-40B4-BE49-F238E27FC236}">
                <a16:creationId xmlns:a16="http://schemas.microsoft.com/office/drawing/2014/main" id="{D21A4773-433D-4BA4-8284-587A192E038E}"/>
              </a:ext>
            </a:extLst>
          </p:cNvPr>
          <p:cNvSpPr/>
          <p:nvPr userDrawn="1"/>
        </p:nvSpPr>
        <p:spPr>
          <a:xfrm>
            <a:off x="9072000" y="6360498"/>
            <a:ext cx="1569595" cy="24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a:solidFill>
                  <a:schemeClr val="tx1"/>
                </a:solidFill>
              </a:rPr>
              <a:t>15 December 2022</a:t>
            </a:r>
          </a:p>
        </p:txBody>
      </p:sp>
    </p:spTree>
    <p:extLst>
      <p:ext uri="{BB962C8B-B14F-4D97-AF65-F5344CB8AC3E}">
        <p14:creationId xmlns:p14="http://schemas.microsoft.com/office/powerpoint/2010/main" val="2503515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AAFF-6D27-C4DF-76D9-82940CC3B9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4CD2D97-B863-BC01-7987-1B459F3335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56537BA1-C288-28D1-6824-D6C1FA82F826}"/>
              </a:ext>
            </a:extLst>
          </p:cNvPr>
          <p:cNvSpPr>
            <a:spLocks noGrp="1"/>
          </p:cNvSpPr>
          <p:nvPr>
            <p:ph type="dt" sz="half" idx="10"/>
          </p:nvPr>
        </p:nvSpPr>
        <p:spPr/>
        <p:txBody>
          <a:bodyPr/>
          <a:lstStyle/>
          <a:p>
            <a:fld id="{8801B721-68E8-4A19-AC21-364C86940DB0}" type="datetimeFigureOut">
              <a:rPr lang="LID4096" smtClean="0"/>
              <a:t>12/15/2022</a:t>
            </a:fld>
            <a:endParaRPr lang="LID4096"/>
          </a:p>
        </p:txBody>
      </p:sp>
      <p:sp>
        <p:nvSpPr>
          <p:cNvPr id="5" name="Footer Placeholder 4">
            <a:extLst>
              <a:ext uri="{FF2B5EF4-FFF2-40B4-BE49-F238E27FC236}">
                <a16:creationId xmlns:a16="http://schemas.microsoft.com/office/drawing/2014/main" id="{A332A33C-E81A-11D7-0A40-AFCA97673FA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E3BAE25-1E66-6E9C-680C-7B2D09742EE8}"/>
              </a:ext>
            </a:extLst>
          </p:cNvPr>
          <p:cNvSpPr>
            <a:spLocks noGrp="1"/>
          </p:cNvSpPr>
          <p:nvPr>
            <p:ph type="sldNum" sz="quarter" idx="12"/>
          </p:nvPr>
        </p:nvSpPr>
        <p:spPr/>
        <p:txBody>
          <a:bodyPr/>
          <a:lstStyle/>
          <a:p>
            <a:fld id="{EC054871-E075-4C19-95BD-CE1A5D9E4B9C}" type="slidenum">
              <a:rPr lang="LID4096" smtClean="0"/>
              <a:t>‹#›</a:t>
            </a:fld>
            <a:endParaRPr lang="LID4096"/>
          </a:p>
        </p:txBody>
      </p:sp>
    </p:spTree>
    <p:extLst>
      <p:ext uri="{BB962C8B-B14F-4D97-AF65-F5344CB8AC3E}">
        <p14:creationId xmlns:p14="http://schemas.microsoft.com/office/powerpoint/2010/main" val="666371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Slide 3">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100237-7431-49D0-8F7C-9E1F2717B96C}"/>
              </a:ext>
            </a:extLst>
          </p:cNvPr>
          <p:cNvSpPr/>
          <p:nvPr userDrawn="1"/>
        </p:nvSpPr>
        <p:spPr>
          <a:xfrm>
            <a:off x="7682114" y="2166327"/>
            <a:ext cx="3226103" cy="3586316"/>
          </a:xfrm>
          <a:custGeom>
            <a:avLst/>
            <a:gdLst>
              <a:gd name="connsiteX0" fmla="*/ 0 w 1861343"/>
              <a:gd name="connsiteY0" fmla="*/ 0 h 2329962"/>
              <a:gd name="connsiteX1" fmla="*/ 1861343 w 1861343"/>
              <a:gd name="connsiteY1" fmla="*/ 0 h 2329962"/>
              <a:gd name="connsiteX2" fmla="*/ 1861343 w 1861343"/>
              <a:gd name="connsiteY2" fmla="*/ 2329962 h 2329962"/>
              <a:gd name="connsiteX3" fmla="*/ 0 w 1861343"/>
              <a:gd name="connsiteY3" fmla="*/ 2329962 h 2329962"/>
              <a:gd name="connsiteX4" fmla="*/ 0 w 1861343"/>
              <a:gd name="connsiteY4" fmla="*/ 0 h 2329962"/>
              <a:gd name="connsiteX0" fmla="*/ 0 w 3408789"/>
              <a:gd name="connsiteY0" fmla="*/ 852854 h 2329962"/>
              <a:gd name="connsiteX1" fmla="*/ 3408789 w 3408789"/>
              <a:gd name="connsiteY1" fmla="*/ 0 h 2329962"/>
              <a:gd name="connsiteX2" fmla="*/ 3408789 w 3408789"/>
              <a:gd name="connsiteY2" fmla="*/ 2329962 h 2329962"/>
              <a:gd name="connsiteX3" fmla="*/ 1547446 w 3408789"/>
              <a:gd name="connsiteY3" fmla="*/ 2329962 h 2329962"/>
              <a:gd name="connsiteX4" fmla="*/ 0 w 3408789"/>
              <a:gd name="connsiteY4" fmla="*/ 852854 h 2329962"/>
              <a:gd name="connsiteX0" fmla="*/ 0 w 3408789"/>
              <a:gd name="connsiteY0" fmla="*/ 852854 h 3516924"/>
              <a:gd name="connsiteX1" fmla="*/ 3408789 w 3408789"/>
              <a:gd name="connsiteY1" fmla="*/ 0 h 3516924"/>
              <a:gd name="connsiteX2" fmla="*/ 3408789 w 3408789"/>
              <a:gd name="connsiteY2" fmla="*/ 2329962 h 3516924"/>
              <a:gd name="connsiteX3" fmla="*/ 483577 w 3408789"/>
              <a:gd name="connsiteY3" fmla="*/ 3516924 h 3516924"/>
              <a:gd name="connsiteX4" fmla="*/ 0 w 3408789"/>
              <a:gd name="connsiteY4" fmla="*/ 852854 h 3516924"/>
              <a:gd name="connsiteX0" fmla="*/ 0 w 3417582"/>
              <a:gd name="connsiteY0" fmla="*/ 852854 h 3789485"/>
              <a:gd name="connsiteX1" fmla="*/ 3408789 w 3417582"/>
              <a:gd name="connsiteY1" fmla="*/ 0 h 3789485"/>
              <a:gd name="connsiteX2" fmla="*/ 3417582 w 3417582"/>
              <a:gd name="connsiteY2" fmla="*/ 3789485 h 3789485"/>
              <a:gd name="connsiteX3" fmla="*/ 483577 w 3417582"/>
              <a:gd name="connsiteY3" fmla="*/ 3516924 h 3789485"/>
              <a:gd name="connsiteX4" fmla="*/ 0 w 3417582"/>
              <a:gd name="connsiteY4" fmla="*/ 852854 h 3789485"/>
              <a:gd name="connsiteX0" fmla="*/ 0 w 3417582"/>
              <a:gd name="connsiteY0" fmla="*/ 852854 h 3789485"/>
              <a:gd name="connsiteX1" fmla="*/ 3408789 w 3417582"/>
              <a:gd name="connsiteY1" fmla="*/ 0 h 3789485"/>
              <a:gd name="connsiteX2" fmla="*/ 3417582 w 3417582"/>
              <a:gd name="connsiteY2" fmla="*/ 3789485 h 3789485"/>
              <a:gd name="connsiteX3" fmla="*/ 501162 w 3417582"/>
              <a:gd name="connsiteY3" fmla="*/ 3570549 h 3789485"/>
              <a:gd name="connsiteX4" fmla="*/ 0 w 3417582"/>
              <a:gd name="connsiteY4" fmla="*/ 852854 h 3789485"/>
              <a:gd name="connsiteX0" fmla="*/ 0 w 3408789"/>
              <a:gd name="connsiteY0" fmla="*/ 852854 h 3852049"/>
              <a:gd name="connsiteX1" fmla="*/ 3408789 w 3408789"/>
              <a:gd name="connsiteY1" fmla="*/ 0 h 3852049"/>
              <a:gd name="connsiteX2" fmla="*/ 3399997 w 3408789"/>
              <a:gd name="connsiteY2" fmla="*/ 3852049 h 3852049"/>
              <a:gd name="connsiteX3" fmla="*/ 501162 w 3408789"/>
              <a:gd name="connsiteY3" fmla="*/ 3570549 h 3852049"/>
              <a:gd name="connsiteX4" fmla="*/ 0 w 3408789"/>
              <a:gd name="connsiteY4" fmla="*/ 852854 h 385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789" h="3852049">
                <a:moveTo>
                  <a:pt x="0" y="852854"/>
                </a:moveTo>
                <a:lnTo>
                  <a:pt x="3408789" y="0"/>
                </a:lnTo>
                <a:cubicBezTo>
                  <a:pt x="3405858" y="1284016"/>
                  <a:pt x="3402928" y="2568033"/>
                  <a:pt x="3399997" y="3852049"/>
                </a:cubicBezTo>
                <a:lnTo>
                  <a:pt x="501162" y="3570549"/>
                </a:lnTo>
                <a:lnTo>
                  <a:pt x="0" y="852854"/>
                </a:lnTo>
                <a:close/>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 name="TextBox 11">
            <a:extLst>
              <a:ext uri="{FF2B5EF4-FFF2-40B4-BE49-F238E27FC236}">
                <a16:creationId xmlns:a16="http://schemas.microsoft.com/office/drawing/2014/main" id="{DF9714C5-06E3-4370-A728-9DC7B080DE43}"/>
              </a:ext>
            </a:extLst>
          </p:cNvPr>
          <p:cNvSpPr txBox="1"/>
          <p:nvPr userDrawn="1"/>
        </p:nvSpPr>
        <p:spPr>
          <a:xfrm>
            <a:off x="9050217" y="6151167"/>
            <a:ext cx="2663417" cy="205121"/>
          </a:xfrm>
          <a:prstGeom prst="rect">
            <a:avLst/>
          </a:prstGeom>
          <a:noFill/>
        </p:spPr>
        <p:txBody>
          <a:bodyPr wrap="square" lIns="0" tIns="0" rIns="0" bIns="0" rtlCol="0">
            <a:spAutoFit/>
          </a:bodyPr>
          <a:lstStyle/>
          <a:p>
            <a:pPr algn="r"/>
            <a:r>
              <a:rPr lang="en-GB" sz="1333">
                <a:solidFill>
                  <a:schemeClr val="tx1"/>
                </a:solidFill>
              </a:rPr>
              <a:t>From </a:t>
            </a:r>
            <a:r>
              <a:rPr lang="en-GB" sz="1333" err="1">
                <a:solidFill>
                  <a:schemeClr val="tx1"/>
                </a:solidFill>
              </a:rPr>
              <a:t>insight</a:t>
            </a:r>
            <a:r>
              <a:rPr lang="en-GB" sz="1333">
                <a:solidFill>
                  <a:schemeClr val="tx1"/>
                </a:solidFill>
              </a:rPr>
              <a:t> </a:t>
            </a:r>
            <a:r>
              <a:rPr lang="en-GB" sz="1333" err="1">
                <a:solidFill>
                  <a:schemeClr val="tx1"/>
                </a:solidFill>
              </a:rPr>
              <a:t>to</a:t>
            </a:r>
            <a:r>
              <a:rPr lang="en-GB" sz="1333">
                <a:solidFill>
                  <a:schemeClr val="tx1"/>
                </a:solidFill>
              </a:rPr>
              <a:t> </a:t>
            </a:r>
            <a:r>
              <a:rPr lang="en-GB" sz="1333" err="1">
                <a:solidFill>
                  <a:schemeClr val="tx1"/>
                </a:solidFill>
              </a:rPr>
              <a:t>impact</a:t>
            </a:r>
            <a:r>
              <a:rPr lang="en-GB" sz="1333">
                <a:solidFill>
                  <a:schemeClr val="tx1"/>
                </a:solidFill>
              </a:rPr>
              <a:t>.</a:t>
            </a:r>
          </a:p>
        </p:txBody>
      </p:sp>
      <p:sp>
        <p:nvSpPr>
          <p:cNvPr id="10" name="Rectangle 9">
            <a:extLst>
              <a:ext uri="{FF2B5EF4-FFF2-40B4-BE49-F238E27FC236}">
                <a16:creationId xmlns:a16="http://schemas.microsoft.com/office/drawing/2014/main" id="{3E4AF4D0-D837-4E91-97F8-5213372D62BA}"/>
              </a:ext>
            </a:extLst>
          </p:cNvPr>
          <p:cNvSpPr/>
          <p:nvPr userDrawn="1"/>
        </p:nvSpPr>
        <p:spPr>
          <a:xfrm>
            <a:off x="7682114" y="600880"/>
            <a:ext cx="4545052" cy="5052533"/>
          </a:xfrm>
          <a:custGeom>
            <a:avLst/>
            <a:gdLst>
              <a:gd name="connsiteX0" fmla="*/ 0 w 1861343"/>
              <a:gd name="connsiteY0" fmla="*/ 0 h 2329962"/>
              <a:gd name="connsiteX1" fmla="*/ 1861343 w 1861343"/>
              <a:gd name="connsiteY1" fmla="*/ 0 h 2329962"/>
              <a:gd name="connsiteX2" fmla="*/ 1861343 w 1861343"/>
              <a:gd name="connsiteY2" fmla="*/ 2329962 h 2329962"/>
              <a:gd name="connsiteX3" fmla="*/ 0 w 1861343"/>
              <a:gd name="connsiteY3" fmla="*/ 2329962 h 2329962"/>
              <a:gd name="connsiteX4" fmla="*/ 0 w 1861343"/>
              <a:gd name="connsiteY4" fmla="*/ 0 h 2329962"/>
              <a:gd name="connsiteX0" fmla="*/ 0 w 3408789"/>
              <a:gd name="connsiteY0" fmla="*/ 852854 h 2329962"/>
              <a:gd name="connsiteX1" fmla="*/ 3408789 w 3408789"/>
              <a:gd name="connsiteY1" fmla="*/ 0 h 2329962"/>
              <a:gd name="connsiteX2" fmla="*/ 3408789 w 3408789"/>
              <a:gd name="connsiteY2" fmla="*/ 2329962 h 2329962"/>
              <a:gd name="connsiteX3" fmla="*/ 1547446 w 3408789"/>
              <a:gd name="connsiteY3" fmla="*/ 2329962 h 2329962"/>
              <a:gd name="connsiteX4" fmla="*/ 0 w 3408789"/>
              <a:gd name="connsiteY4" fmla="*/ 852854 h 2329962"/>
              <a:gd name="connsiteX0" fmla="*/ 0 w 3408789"/>
              <a:gd name="connsiteY0" fmla="*/ 852854 h 3516924"/>
              <a:gd name="connsiteX1" fmla="*/ 3408789 w 3408789"/>
              <a:gd name="connsiteY1" fmla="*/ 0 h 3516924"/>
              <a:gd name="connsiteX2" fmla="*/ 3408789 w 3408789"/>
              <a:gd name="connsiteY2" fmla="*/ 2329962 h 3516924"/>
              <a:gd name="connsiteX3" fmla="*/ 483577 w 3408789"/>
              <a:gd name="connsiteY3" fmla="*/ 3516924 h 3516924"/>
              <a:gd name="connsiteX4" fmla="*/ 0 w 3408789"/>
              <a:gd name="connsiteY4" fmla="*/ 852854 h 3516924"/>
              <a:gd name="connsiteX0" fmla="*/ 0 w 3417582"/>
              <a:gd name="connsiteY0" fmla="*/ 852854 h 3789485"/>
              <a:gd name="connsiteX1" fmla="*/ 3408789 w 3417582"/>
              <a:gd name="connsiteY1" fmla="*/ 0 h 3789485"/>
              <a:gd name="connsiteX2" fmla="*/ 3417582 w 3417582"/>
              <a:gd name="connsiteY2" fmla="*/ 3789485 h 3789485"/>
              <a:gd name="connsiteX3" fmla="*/ 483577 w 3417582"/>
              <a:gd name="connsiteY3" fmla="*/ 3516924 h 3789485"/>
              <a:gd name="connsiteX4" fmla="*/ 0 w 3417582"/>
              <a:gd name="connsiteY4" fmla="*/ 852854 h 3789485"/>
              <a:gd name="connsiteX0" fmla="*/ 0 w 3417582"/>
              <a:gd name="connsiteY0" fmla="*/ 852854 h 3789485"/>
              <a:gd name="connsiteX1" fmla="*/ 3408789 w 3417582"/>
              <a:gd name="connsiteY1" fmla="*/ 0 h 3789485"/>
              <a:gd name="connsiteX2" fmla="*/ 3417582 w 3417582"/>
              <a:gd name="connsiteY2" fmla="*/ 3789485 h 3789485"/>
              <a:gd name="connsiteX3" fmla="*/ 501162 w 3417582"/>
              <a:gd name="connsiteY3" fmla="*/ 3570549 h 3789485"/>
              <a:gd name="connsiteX4" fmla="*/ 0 w 3417582"/>
              <a:gd name="connsiteY4" fmla="*/ 852854 h 3789485"/>
              <a:gd name="connsiteX0" fmla="*/ 0 w 3408789"/>
              <a:gd name="connsiteY0" fmla="*/ 852854 h 3852049"/>
              <a:gd name="connsiteX1" fmla="*/ 3408789 w 3408789"/>
              <a:gd name="connsiteY1" fmla="*/ 0 h 3852049"/>
              <a:gd name="connsiteX2" fmla="*/ 3399997 w 3408789"/>
              <a:gd name="connsiteY2" fmla="*/ 3852049 h 3852049"/>
              <a:gd name="connsiteX3" fmla="*/ 501162 w 3408789"/>
              <a:gd name="connsiteY3" fmla="*/ 3570549 h 3852049"/>
              <a:gd name="connsiteX4" fmla="*/ 0 w 3408789"/>
              <a:gd name="connsiteY4" fmla="*/ 852854 h 385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789" h="3852049">
                <a:moveTo>
                  <a:pt x="0" y="852854"/>
                </a:moveTo>
                <a:lnTo>
                  <a:pt x="3408789" y="0"/>
                </a:lnTo>
                <a:cubicBezTo>
                  <a:pt x="3405858" y="1284016"/>
                  <a:pt x="3402928" y="2568033"/>
                  <a:pt x="3399997" y="3852049"/>
                </a:cubicBezTo>
                <a:lnTo>
                  <a:pt x="501162" y="3570549"/>
                </a:lnTo>
                <a:lnTo>
                  <a:pt x="0" y="852854"/>
                </a:lnTo>
                <a:close/>
              </a:path>
            </a:pathLst>
          </a:custGeom>
          <a:blipFill dpi="0" rotWithShape="1">
            <a:blip r:embed="rId2">
              <a:extLst>
                <a:ext uri="{28A0092B-C50C-407E-A947-70E740481C1C}">
                  <a14:useLocalDpi xmlns:a14="http://schemas.microsoft.com/office/drawing/2010/main" val="0"/>
                </a:ext>
              </a:extLst>
            </a:blip>
            <a:srcRect/>
            <a:stretch>
              <a:fillRect l="-36346" t="-6" r="-43098" b="-18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368963070" name="Rectangle 7" descr="{&quot;templafy&quot;:{&quot;id&quot;:&quot;fb912015-be00-4cb4-bd99-e02a05f53f21&quot;}}"/>
          <p:cNvPicPr>
            <a:picLocks noChangeAspect="1"/>
          </p:cNvPicPr>
          <p:nvPr/>
        </p:nvPicPr>
        <p:blipFill>
          <a:blip r:embed="rId3"/>
          <a:stretch>
            <a:fillRect/>
          </a:stretch>
        </p:blipFill>
        <p:spPr>
          <a:xfrm>
            <a:off x="478367" y="417367"/>
            <a:ext cx="2961600" cy="614400"/>
          </a:xfrm>
          <a:prstGeom prst="rect">
            <a:avLst/>
          </a:prstGeom>
        </p:spPr>
      </p:pic>
      <p:sp>
        <p:nvSpPr>
          <p:cNvPr id="13" name="Title 4">
            <a:extLst>
              <a:ext uri="{FF2B5EF4-FFF2-40B4-BE49-F238E27FC236}">
                <a16:creationId xmlns:a16="http://schemas.microsoft.com/office/drawing/2014/main" id="{77013848-41F0-44AD-9301-BEF9A1A4878E}"/>
              </a:ext>
            </a:extLst>
          </p:cNvPr>
          <p:cNvSpPr>
            <a:spLocks noGrp="1"/>
          </p:cNvSpPr>
          <p:nvPr>
            <p:ph type="title"/>
          </p:nvPr>
        </p:nvSpPr>
        <p:spPr>
          <a:xfrm>
            <a:off x="1102684" y="1701800"/>
            <a:ext cx="6004800" cy="2590499"/>
          </a:xfrm>
        </p:spPr>
        <p:txBody>
          <a:bodyPr anchor="b"/>
          <a:lstStyle>
            <a:lvl1pPr>
              <a:lnSpc>
                <a:spcPts val="5600"/>
              </a:lnSpc>
              <a:defRPr sz="5333">
                <a:latin typeface="Gill Sans Nova Light" panose="020B0302020104020203" pitchFamily="34" charset="0"/>
              </a:defRPr>
            </a:lvl1pPr>
          </a:lstStyle>
          <a:p>
            <a:r>
              <a:rPr lang="en-GB"/>
              <a:t>Click to edit Master title style</a:t>
            </a:r>
          </a:p>
        </p:txBody>
      </p:sp>
      <p:sp>
        <p:nvSpPr>
          <p:cNvPr id="14" name="Text Placeholder 6">
            <a:extLst>
              <a:ext uri="{FF2B5EF4-FFF2-40B4-BE49-F238E27FC236}">
                <a16:creationId xmlns:a16="http://schemas.microsoft.com/office/drawing/2014/main" id="{8245421C-670F-4227-B79D-994FE547F9A2}"/>
              </a:ext>
            </a:extLst>
          </p:cNvPr>
          <p:cNvSpPr>
            <a:spLocks noGrp="1"/>
          </p:cNvSpPr>
          <p:nvPr>
            <p:ph type="body" sz="quarter" idx="11"/>
          </p:nvPr>
        </p:nvSpPr>
        <p:spPr>
          <a:xfrm>
            <a:off x="1108036" y="4602820"/>
            <a:ext cx="4867315" cy="1370413"/>
          </a:xfrm>
        </p:spPr>
        <p:txBody>
          <a:bodyPr>
            <a:normAutofit/>
          </a:bodyPr>
          <a:lstStyle>
            <a:lvl1pPr marL="0" indent="0">
              <a:spcAft>
                <a:spcPts val="0"/>
              </a:spcAft>
              <a:buFont typeface="Arial" panose="020B0604020202020204" pitchFamily="34" charset="0"/>
              <a:buNone/>
              <a:defRPr sz="2133"/>
            </a:lvl1pPr>
            <a:lvl2pPr marL="0" indent="0">
              <a:spcAft>
                <a:spcPts val="0"/>
              </a:spcAft>
              <a:buNone/>
              <a:defRPr sz="2133"/>
            </a:lvl2pPr>
            <a:lvl3pPr marL="0" indent="0">
              <a:spcAft>
                <a:spcPts val="0"/>
              </a:spcAft>
              <a:buNone/>
              <a:defRPr sz="2133"/>
            </a:lvl3pPr>
            <a:lvl4pPr marL="0" indent="0">
              <a:spcAft>
                <a:spcPts val="0"/>
              </a:spcAft>
              <a:buNone/>
              <a:defRPr sz="2133"/>
            </a:lvl4pPr>
            <a:lvl5pPr marL="0" indent="0">
              <a:spcAft>
                <a:spcPts val="0"/>
              </a:spcAft>
              <a:buNone/>
              <a:defRPr sz="2133"/>
            </a:lvl5pPr>
          </a:lstStyle>
          <a:p>
            <a:pPr lvl="0"/>
            <a:r>
              <a:rPr lang="en-GB"/>
              <a:t>Click to edit Master text styles</a:t>
            </a:r>
          </a:p>
          <a:p>
            <a:pPr lvl="1"/>
            <a:r>
              <a:rPr lang="en-GB"/>
              <a:t>Second level</a:t>
            </a:r>
          </a:p>
          <a:p>
            <a:pPr lvl="2"/>
            <a:r>
              <a:rPr lang="en-GB"/>
              <a:t>Third level</a:t>
            </a:r>
          </a:p>
          <a:p>
            <a:pPr lvl="3"/>
            <a:endParaRPr lang="en-GB"/>
          </a:p>
        </p:txBody>
      </p:sp>
    </p:spTree>
    <p:extLst>
      <p:ext uri="{BB962C8B-B14F-4D97-AF65-F5344CB8AC3E}">
        <p14:creationId xmlns:p14="http://schemas.microsoft.com/office/powerpoint/2010/main" val="312993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mit Bild">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8763"/>
          <a:stretch/>
        </p:blipFill>
        <p:spPr>
          <a:xfrm>
            <a:off x="7951577" y="0"/>
            <a:ext cx="4240424" cy="68580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userDrawn="1"/>
        </p:nvSpPr>
        <p:spPr>
          <a:xfrm>
            <a:off x="11427298" y="6268222"/>
            <a:ext cx="284519" cy="311775"/>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a:xfrm>
            <a:off x="478367" y="501652"/>
            <a:ext cx="7286012" cy="900969"/>
          </a:xfrm>
        </p:spPr>
        <p:txBody>
          <a:bodyPr/>
          <a:lstStyle>
            <a:lvl1pPr>
              <a:lnSpc>
                <a:spcPts val="5867"/>
              </a:lnSpc>
              <a:defRPr sz="5333">
                <a:latin typeface="Gill Sans Nova Light" panose="020B0302020104020203" pitchFamily="34" charset="0"/>
              </a:defRPr>
            </a:lvl1pPr>
          </a:lstStyle>
          <a:p>
            <a:r>
              <a:rPr lang="en-GB"/>
              <a:t>Click to edit Master title style</a:t>
            </a:r>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p:nvPr>
        </p:nvSpPr>
        <p:spPr>
          <a:xfrm>
            <a:off x="478367" y="1701801"/>
            <a:ext cx="6667205" cy="4271433"/>
          </a:xfrm>
        </p:spPr>
        <p:txBody>
          <a:bodyPr>
            <a:normAutofit/>
          </a:bodyPr>
          <a:lstStyle>
            <a:lvl1pPr marL="527987" indent="-527987">
              <a:spcAft>
                <a:spcPts val="800"/>
              </a:spcAft>
              <a:buFont typeface="+mj-lt"/>
              <a:buAutoNum type="arabicPeriod"/>
              <a:defRPr sz="2133"/>
            </a:lvl1pPr>
            <a:lvl2pPr marL="457189" indent="-457189">
              <a:spcAft>
                <a:spcPts val="800"/>
              </a:spcAft>
              <a:buFont typeface="+mj-lt"/>
              <a:buAutoNum type="arabicPeriod"/>
              <a:defRPr sz="2133"/>
            </a:lvl2pPr>
            <a:lvl3pPr marL="457189" indent="-457189">
              <a:spcAft>
                <a:spcPts val="800"/>
              </a:spcAft>
              <a:buFont typeface="+mj-lt"/>
              <a:buAutoNum type="arabicPeriod"/>
              <a:defRPr sz="2133"/>
            </a:lvl3pPr>
            <a:lvl4pPr marL="457189" indent="-457189">
              <a:spcAft>
                <a:spcPts val="800"/>
              </a:spcAft>
              <a:buFont typeface="+mj-lt"/>
              <a:buAutoNum type="arabicPeriod"/>
              <a:defRPr sz="2133"/>
            </a:lvl4pPr>
            <a:lvl5pPr marL="457189" indent="-457189">
              <a:spcAft>
                <a:spcPts val="800"/>
              </a:spcAft>
              <a:buFont typeface="+mj-lt"/>
              <a:buAutoNum type="arabicPeriod"/>
              <a:defRPr sz="2133"/>
            </a:lvl5pPr>
          </a:lstStyle>
          <a:p>
            <a:pPr lvl="0"/>
            <a:r>
              <a:rPr lang="en-GB"/>
              <a:t>Click to edit Master text styles</a:t>
            </a:r>
          </a:p>
        </p:txBody>
      </p:sp>
      <p:sp>
        <p:nvSpPr>
          <p:cNvPr id="6" name="Slide Number Placeholder 5">
            <a:extLst>
              <a:ext uri="{FF2B5EF4-FFF2-40B4-BE49-F238E27FC236}">
                <a16:creationId xmlns:a16="http://schemas.microsoft.com/office/drawing/2014/main" id="{8E64CDDE-58C2-4810-8B30-D17CF249E28D}"/>
              </a:ext>
            </a:extLst>
          </p:cNvPr>
          <p:cNvSpPr>
            <a:spLocks noGrp="1"/>
          </p:cNvSpPr>
          <p:nvPr>
            <p:ph type="sldNum" sz="quarter" idx="16"/>
          </p:nvPr>
        </p:nvSpPr>
        <p:spPr/>
        <p:txBody>
          <a:bodyPr/>
          <a:lstStyle/>
          <a:p>
            <a:fld id="{7559FC98-AF75-4A00-A03C-DF9FEBF6BCB9}" type="slidenum">
              <a:rPr lang="en-GB" smtClean="0"/>
              <a:pPr/>
              <a:t>‹#›</a:t>
            </a:fld>
            <a:endParaRPr lang="en-GB"/>
          </a:p>
        </p:txBody>
      </p:sp>
      <p:sp>
        <p:nvSpPr>
          <p:cNvPr id="8" name="Rectangle 7" descr="{&quot;templafy&quot;:{&quot;id&quot;:&quot;4407b646-c2a9-453e-96fc-ddc1f66b904a&quot;}}">
            <a:extLst>
              <a:ext uri="{FF2B5EF4-FFF2-40B4-BE49-F238E27FC236}">
                <a16:creationId xmlns:a16="http://schemas.microsoft.com/office/drawing/2014/main" id="{E6F37757-2E2F-45B4-8E6C-0B6588D2DCE2}"/>
              </a:ext>
            </a:extLst>
          </p:cNvPr>
          <p:cNvSpPr/>
          <p:nvPr userDrawn="1"/>
        </p:nvSpPr>
        <p:spPr>
          <a:xfrm>
            <a:off x="9072000" y="6360498"/>
            <a:ext cx="1569595" cy="24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a:solidFill>
                  <a:schemeClr val="tx1"/>
                </a:solidFill>
              </a:rPr>
              <a:t>15 December 2022</a:t>
            </a:r>
          </a:p>
        </p:txBody>
      </p:sp>
      <p:sp>
        <p:nvSpPr>
          <p:cNvPr id="10" name="Rectangle 9" descr="{&quot;templafy&quot;:{&quot;id&quot;:&quot;68147e7c-d1be-4329-b65a-e69e45b4ce59&quot;}}">
            <a:extLst>
              <a:ext uri="{FF2B5EF4-FFF2-40B4-BE49-F238E27FC236}">
                <a16:creationId xmlns:a16="http://schemas.microsoft.com/office/drawing/2014/main" id="{AA1C14F3-85E4-47DF-A8F9-0A6C945C6727}"/>
              </a:ext>
            </a:extLst>
          </p:cNvPr>
          <p:cNvSpPr/>
          <p:nvPr userDrawn="1"/>
        </p:nvSpPr>
        <p:spPr>
          <a:xfrm>
            <a:off x="3355015" y="6356351"/>
            <a:ext cx="4409364" cy="300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1067">
              <a:solidFill>
                <a:schemeClr val="tx1"/>
              </a:solidFill>
            </a:endParaRPr>
          </a:p>
        </p:txBody>
      </p:sp>
      <p:pic>
        <p:nvPicPr>
          <p:cNvPr id="1514796401" name="Rectangle 10" descr="{&quot;templafy&quot;:{&quot;id&quot;:&quot;a685884e-275e-422d-821f-e2deaad5fcd7&quot;}}"/>
          <p:cNvPicPr>
            <a:picLocks noChangeAspect="1"/>
          </p:cNvPicPr>
          <p:nvPr/>
        </p:nvPicPr>
        <p:blipFill>
          <a:blip r:embed="rId3"/>
          <a:stretch>
            <a:fillRect/>
          </a:stretch>
        </p:blipFill>
        <p:spPr>
          <a:xfrm>
            <a:off x="478367" y="6224569"/>
            <a:ext cx="1368000" cy="283200"/>
          </a:xfrm>
          <a:prstGeom prst="rect">
            <a:avLst/>
          </a:prstGeom>
        </p:spPr>
      </p:pic>
      <p:sp>
        <p:nvSpPr>
          <p:cNvPr id="13" name="Rectangle 12" descr="{&quot;templafy&quot;:{&quot;id&quot;:&quot;2f2321b8-0b1c-4d35-93f9-06ef39be6153&quot;}}" hidden="1">
            <a:extLst>
              <a:ext uri="{FF2B5EF4-FFF2-40B4-BE49-F238E27FC236}">
                <a16:creationId xmlns:a16="http://schemas.microsoft.com/office/drawing/2014/main" id="{829DC8B1-9D54-4E8C-B174-7B9355FD57F9}"/>
              </a:ext>
            </a:extLst>
          </p:cNvPr>
          <p:cNvSpPr/>
          <p:nvPr userDrawn="1"/>
        </p:nvSpPr>
        <p:spPr>
          <a:xfrm>
            <a:off x="478368" y="6357720"/>
            <a:ext cx="3425417" cy="251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u="none">
                <a:solidFill>
                  <a:schemeClr val="tx1"/>
                </a:solidFill>
              </a:rPr>
              <a:t>University of St.Gallen</a:t>
            </a:r>
          </a:p>
        </p:txBody>
      </p:sp>
    </p:spTree>
    <p:extLst>
      <p:ext uri="{BB962C8B-B14F-4D97-AF65-F5344CB8AC3E}">
        <p14:creationId xmlns:p14="http://schemas.microsoft.com/office/powerpoint/2010/main" val="2016444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trenn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88CA-EB6E-49E8-8E20-86448C5223EB}"/>
              </a:ext>
            </a:extLst>
          </p:cNvPr>
          <p:cNvSpPr>
            <a:spLocks noGrp="1"/>
          </p:cNvSpPr>
          <p:nvPr>
            <p:ph type="title"/>
          </p:nvPr>
        </p:nvSpPr>
        <p:spPr>
          <a:xfrm>
            <a:off x="2064001" y="501651"/>
            <a:ext cx="9649633" cy="3328228"/>
          </a:xfrm>
        </p:spPr>
        <p:txBody>
          <a:bodyPr anchor="b">
            <a:normAutofit/>
          </a:bodyPr>
          <a:lstStyle>
            <a:lvl1pPr marL="0" indent="0" algn="l">
              <a:lnSpc>
                <a:spcPts val="6933"/>
              </a:lnSpc>
              <a:buFont typeface="+mj-lt"/>
              <a:buNone/>
              <a:defRPr sz="6667">
                <a:solidFill>
                  <a:schemeClr val="bg2"/>
                </a:solidFill>
                <a:latin typeface="Gill Sans Nova Light" panose="020B0302020104020203" pitchFamily="34" charset="0"/>
              </a:defRPr>
            </a:lvl1pPr>
          </a:lstStyle>
          <a:p>
            <a:r>
              <a:rPr lang="en-GB"/>
              <a:t>Click to edit Master title style</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p:nvPr>
        </p:nvSpPr>
        <p:spPr>
          <a:xfrm>
            <a:off x="2064001" y="4002158"/>
            <a:ext cx="8034156" cy="1971077"/>
          </a:xfrm>
        </p:spPr>
        <p:txBody>
          <a:bodyPr>
            <a:normAutofit/>
          </a:bodyPr>
          <a:lstStyle>
            <a:lvl1pPr marL="0" indent="0">
              <a:buNone/>
              <a:defRPr sz="24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
        <p:nvSpPr>
          <p:cNvPr id="4" name="Freeform: Shape 3">
            <a:extLst>
              <a:ext uri="{FF2B5EF4-FFF2-40B4-BE49-F238E27FC236}">
                <a16:creationId xmlns:a16="http://schemas.microsoft.com/office/drawing/2014/main" id="{AA3A5247-554A-42FF-BCCF-A11D65465AA4}"/>
              </a:ext>
            </a:extLst>
          </p:cNvPr>
          <p:cNvSpPr>
            <a:spLocks noChangeAspect="1"/>
          </p:cNvSpPr>
          <p:nvPr userDrawn="1"/>
        </p:nvSpPr>
        <p:spPr>
          <a:xfrm>
            <a:off x="6096001" y="4221748"/>
            <a:ext cx="6096000" cy="6679977"/>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3719846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p:nvPr>
        </p:nvSpPr>
        <p:spPr>
          <a:xfrm>
            <a:off x="0" y="0"/>
            <a:ext cx="12192000" cy="6858000"/>
          </a:xfrm>
        </p:spPr>
        <p:txBody>
          <a:bodyPr/>
          <a:lstStyle/>
          <a:p>
            <a:r>
              <a:rPr lang="en-GB"/>
              <a:t>Click icon to add picture</a:t>
            </a:r>
          </a:p>
        </p:txBody>
      </p:sp>
      <p:sp>
        <p:nvSpPr>
          <p:cNvPr id="2" name="Title 1">
            <a:extLst>
              <a:ext uri="{FF2B5EF4-FFF2-40B4-BE49-F238E27FC236}">
                <a16:creationId xmlns:a16="http://schemas.microsoft.com/office/drawing/2014/main" id="{874B88CA-EB6E-49E8-8E20-86448C5223EB}"/>
              </a:ext>
            </a:extLst>
          </p:cNvPr>
          <p:cNvSpPr>
            <a:spLocks noGrp="1"/>
          </p:cNvSpPr>
          <p:nvPr>
            <p:ph type="title"/>
          </p:nvPr>
        </p:nvSpPr>
        <p:spPr>
          <a:xfrm>
            <a:off x="2064001" y="501651"/>
            <a:ext cx="9649633" cy="3328228"/>
          </a:xfrm>
        </p:spPr>
        <p:txBody>
          <a:bodyPr anchor="b">
            <a:normAutofit/>
          </a:bodyPr>
          <a:lstStyle>
            <a:lvl1pPr marL="0" indent="0" algn="l">
              <a:lnSpc>
                <a:spcPts val="6933"/>
              </a:lnSpc>
              <a:buFont typeface="+mj-lt"/>
              <a:buNone/>
              <a:defRPr sz="6667">
                <a:solidFill>
                  <a:schemeClr val="tx1"/>
                </a:solidFill>
                <a:latin typeface="Gill Sans Nova Light" panose="020B0302020104020203" pitchFamily="34" charset="0"/>
              </a:defRPr>
            </a:lvl1pPr>
          </a:lstStyle>
          <a:p>
            <a:r>
              <a:rPr lang="en-GB"/>
              <a:t>Click to edit Master title style</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p:nvPr>
        </p:nvSpPr>
        <p:spPr>
          <a:xfrm>
            <a:off x="2064001" y="4002158"/>
            <a:ext cx="8034156" cy="1971077"/>
          </a:xfrm>
        </p:spPr>
        <p:txBody>
          <a:bodyPr>
            <a:normAutofit/>
          </a:bodyPr>
          <a:lstStyle>
            <a:lvl1pPr marL="0" indent="0">
              <a:buNone/>
              <a:defRPr sz="32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2419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zwei Content">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5543F47-BCA1-4586-9B7A-452F67C480C8}"/>
              </a:ext>
            </a:extLst>
          </p:cNvPr>
          <p:cNvSpPr>
            <a:spLocks noChangeAspect="1"/>
          </p:cNvSpPr>
          <p:nvPr userDrawn="1"/>
        </p:nvSpPr>
        <p:spPr>
          <a:xfrm>
            <a:off x="11427298" y="6268222"/>
            <a:ext cx="284519" cy="311775"/>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478368" y="1701799"/>
            <a:ext cx="5496984" cy="427143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6216650" y="1701801"/>
            <a:ext cx="5496983" cy="42714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Slide Number Placeholder 11">
            <a:extLst>
              <a:ext uri="{FF2B5EF4-FFF2-40B4-BE49-F238E27FC236}">
                <a16:creationId xmlns:a16="http://schemas.microsoft.com/office/drawing/2014/main" id="{E2CF5E38-DB35-4A9B-8D0E-E97D18CDB2BC}"/>
              </a:ext>
            </a:extLst>
          </p:cNvPr>
          <p:cNvSpPr>
            <a:spLocks noGrp="1"/>
          </p:cNvSpPr>
          <p:nvPr>
            <p:ph type="sldNum" sz="quarter" idx="16"/>
          </p:nvPr>
        </p:nvSpPr>
        <p:spPr/>
        <p:txBody>
          <a:bodyPr/>
          <a:lstStyle/>
          <a:p>
            <a:fld id="{7559FC98-AF75-4A00-A03C-DF9FEBF6BCB9}" type="slidenum">
              <a:rPr lang="en-GB" smtClean="0"/>
              <a:pPr/>
              <a:t>‹#›</a:t>
            </a:fld>
            <a:endParaRPr lang="en-GB"/>
          </a:p>
        </p:txBody>
      </p:sp>
      <p:sp>
        <p:nvSpPr>
          <p:cNvPr id="15" name="Rectangle 14" descr="{&quot;templafy&quot;:{&quot;id&quot;:&quot;a338fc79-0302-41d9-b481-64412bf4e468&quot;}}">
            <a:extLst>
              <a:ext uri="{FF2B5EF4-FFF2-40B4-BE49-F238E27FC236}">
                <a16:creationId xmlns:a16="http://schemas.microsoft.com/office/drawing/2014/main" id="{6247B37A-A555-44A3-BECD-66BD8151E865}"/>
              </a:ext>
            </a:extLst>
          </p:cNvPr>
          <p:cNvSpPr/>
          <p:nvPr userDrawn="1"/>
        </p:nvSpPr>
        <p:spPr>
          <a:xfrm>
            <a:off x="9072000" y="6360498"/>
            <a:ext cx="1569595" cy="24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a:solidFill>
                  <a:schemeClr val="tx1"/>
                </a:solidFill>
              </a:rPr>
              <a:t>15 December 2022</a:t>
            </a:r>
          </a:p>
        </p:txBody>
      </p:sp>
      <p:pic>
        <p:nvPicPr>
          <p:cNvPr id="1600834722" name="Rectangle 4" descr="{&quot;templafy&quot;:{&quot;id&quot;:&quot;d1672eae-3662-46d2-a326-083a6b310570&quot;}}"/>
          <p:cNvPicPr>
            <a:picLocks noChangeAspect="1"/>
          </p:cNvPicPr>
          <p:nvPr/>
        </p:nvPicPr>
        <p:blipFill>
          <a:blip r:embed="rId2"/>
          <a:stretch>
            <a:fillRect/>
          </a:stretch>
        </p:blipFill>
        <p:spPr>
          <a:xfrm>
            <a:off x="478367" y="6224569"/>
            <a:ext cx="1368000" cy="283200"/>
          </a:xfrm>
          <a:prstGeom prst="rect">
            <a:avLst/>
          </a:prstGeom>
        </p:spPr>
      </p:pic>
      <p:sp>
        <p:nvSpPr>
          <p:cNvPr id="6" name="Rectangle 5" descr="{&quot;templafy&quot;:{&quot;id&quot;:&quot;6e59e731-1fad-448c-9533-876d017d3cf7&quot;}}">
            <a:extLst>
              <a:ext uri="{FF2B5EF4-FFF2-40B4-BE49-F238E27FC236}">
                <a16:creationId xmlns:a16="http://schemas.microsoft.com/office/drawing/2014/main" id="{4E03CCCD-CB66-429F-BC77-64B5370808F2}"/>
              </a:ext>
            </a:extLst>
          </p:cNvPr>
          <p:cNvSpPr/>
          <p:nvPr userDrawn="1"/>
        </p:nvSpPr>
        <p:spPr>
          <a:xfrm>
            <a:off x="3355016" y="6356351"/>
            <a:ext cx="5179385" cy="300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1067">
              <a:solidFill>
                <a:schemeClr val="tx1"/>
              </a:solidFill>
            </a:endParaRPr>
          </a:p>
        </p:txBody>
      </p:sp>
      <p:sp>
        <p:nvSpPr>
          <p:cNvPr id="7" name="Rectangle 6" descr="{&quot;templafy&quot;:{&quot;id&quot;:&quot;320c9231-8df2-499b-86c8-bf16b361d19f&quot;}}" hidden="1">
            <a:extLst>
              <a:ext uri="{FF2B5EF4-FFF2-40B4-BE49-F238E27FC236}">
                <a16:creationId xmlns:a16="http://schemas.microsoft.com/office/drawing/2014/main" id="{B915E154-BDC4-452C-BDE7-882BE349B509}"/>
              </a:ext>
            </a:extLst>
          </p:cNvPr>
          <p:cNvSpPr/>
          <p:nvPr userDrawn="1"/>
        </p:nvSpPr>
        <p:spPr>
          <a:xfrm>
            <a:off x="478368" y="6357720"/>
            <a:ext cx="3425417" cy="251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u="none">
                <a:solidFill>
                  <a:schemeClr val="tx1"/>
                </a:solidFill>
              </a:rPr>
              <a:t>University of St.Gallen</a:t>
            </a:r>
          </a:p>
        </p:txBody>
      </p:sp>
    </p:spTree>
    <p:extLst>
      <p:ext uri="{BB962C8B-B14F-4D97-AF65-F5344CB8AC3E}">
        <p14:creationId xmlns:p14="http://schemas.microsoft.com/office/powerpoint/2010/main" val="377147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FAFF1B-D695-4F04-8B58-692674CF4A5C}"/>
              </a:ext>
            </a:extLst>
          </p:cNvPr>
          <p:cNvSpPr>
            <a:spLocks noChangeAspect="1"/>
          </p:cNvSpPr>
          <p:nvPr userDrawn="1"/>
        </p:nvSpPr>
        <p:spPr>
          <a:xfrm>
            <a:off x="11427298" y="6268222"/>
            <a:ext cx="284519" cy="311775"/>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Slide Number Placeholder 9">
            <a:extLst>
              <a:ext uri="{FF2B5EF4-FFF2-40B4-BE49-F238E27FC236}">
                <a16:creationId xmlns:a16="http://schemas.microsoft.com/office/drawing/2014/main" id="{1CB9FAC9-1E0D-44F5-8B7F-C8D103F40B80}"/>
              </a:ext>
            </a:extLst>
          </p:cNvPr>
          <p:cNvSpPr>
            <a:spLocks noGrp="1"/>
          </p:cNvSpPr>
          <p:nvPr>
            <p:ph type="sldNum" sz="quarter" idx="12"/>
          </p:nvPr>
        </p:nvSpPr>
        <p:spPr>
          <a:xfrm>
            <a:off x="11427297" y="6356351"/>
            <a:ext cx="286336" cy="365125"/>
          </a:xfrm>
        </p:spPr>
        <p:txBody>
          <a:bodyPr/>
          <a:lstStyle>
            <a:lvl1pPr>
              <a:defRPr>
                <a:solidFill>
                  <a:schemeClr val="bg2"/>
                </a:solidFill>
              </a:defRPr>
            </a:lvl1pPr>
          </a:lstStyle>
          <a:p>
            <a:fld id="{7559FC98-AF75-4A00-A03C-DF9FEBF6BCB9}" type="slidenum">
              <a:rPr lang="en-GB" smtClean="0"/>
              <a:pPr/>
              <a:t>‹#›</a:t>
            </a:fld>
            <a:endParaRPr lang="en-GB"/>
          </a:p>
        </p:txBody>
      </p:sp>
      <p:sp>
        <p:nvSpPr>
          <p:cNvPr id="11" name="Rectangle 10" descr="{&quot;templafy&quot;:{&quot;id&quot;:&quot;8c892e93-0768-4b3c-990b-5d69125b58f5&quot;}}">
            <a:extLst>
              <a:ext uri="{FF2B5EF4-FFF2-40B4-BE49-F238E27FC236}">
                <a16:creationId xmlns:a16="http://schemas.microsoft.com/office/drawing/2014/main" id="{47453508-BA4F-4ACB-B108-B3791E88CD55}"/>
              </a:ext>
            </a:extLst>
          </p:cNvPr>
          <p:cNvSpPr/>
          <p:nvPr userDrawn="1"/>
        </p:nvSpPr>
        <p:spPr>
          <a:xfrm>
            <a:off x="9072000" y="6360498"/>
            <a:ext cx="1569595" cy="24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a:solidFill>
                  <a:schemeClr val="tx1"/>
                </a:solidFill>
              </a:rPr>
              <a:t>15 December 2022</a:t>
            </a:r>
          </a:p>
        </p:txBody>
      </p:sp>
      <p:pic>
        <p:nvPicPr>
          <p:cNvPr id="664039256" name="Rectangle 11" descr="{&quot;templafy&quot;:{&quot;id&quot;:&quot;b57a03a0-a87c-4e55-9aed-a0c1d432db4c&quot;}}"/>
          <p:cNvPicPr>
            <a:picLocks noChangeAspect="1"/>
          </p:cNvPicPr>
          <p:nvPr/>
        </p:nvPicPr>
        <p:blipFill>
          <a:blip r:embed="rId2"/>
          <a:stretch>
            <a:fillRect/>
          </a:stretch>
        </p:blipFill>
        <p:spPr>
          <a:xfrm>
            <a:off x="478367" y="6224569"/>
            <a:ext cx="1368000" cy="283200"/>
          </a:xfrm>
          <a:prstGeom prst="rect">
            <a:avLst/>
          </a:prstGeom>
        </p:spPr>
      </p:pic>
      <p:sp>
        <p:nvSpPr>
          <p:cNvPr id="13" name="Rectangle 12" descr="{&quot;templafy&quot;:{&quot;id&quot;:&quot;1a55ea9e-bebd-41df-b5a4-a6bb9bd3bdca&quot;}}">
            <a:extLst>
              <a:ext uri="{FF2B5EF4-FFF2-40B4-BE49-F238E27FC236}">
                <a16:creationId xmlns:a16="http://schemas.microsoft.com/office/drawing/2014/main" id="{B5B29C83-7B2A-4E20-895A-585B8348684F}"/>
              </a:ext>
            </a:extLst>
          </p:cNvPr>
          <p:cNvSpPr/>
          <p:nvPr userDrawn="1"/>
        </p:nvSpPr>
        <p:spPr>
          <a:xfrm>
            <a:off x="3355016" y="6356351"/>
            <a:ext cx="5179385" cy="300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1067">
              <a:solidFill>
                <a:schemeClr val="tx1"/>
              </a:solidFill>
            </a:endParaRPr>
          </a:p>
        </p:txBody>
      </p:sp>
      <p:sp>
        <p:nvSpPr>
          <p:cNvPr id="9" name="Rectangle 8" descr="{&quot;templafy&quot;:{&quot;id&quot;:&quot;c8888af1-f71d-4d59-8895-5039def63bec&quot;}}" hidden="1">
            <a:extLst>
              <a:ext uri="{FF2B5EF4-FFF2-40B4-BE49-F238E27FC236}">
                <a16:creationId xmlns:a16="http://schemas.microsoft.com/office/drawing/2014/main" id="{2B2F7145-7DCA-4B3F-A8AE-07622CB5DF8E}"/>
              </a:ext>
            </a:extLst>
          </p:cNvPr>
          <p:cNvSpPr/>
          <p:nvPr userDrawn="1"/>
        </p:nvSpPr>
        <p:spPr>
          <a:xfrm>
            <a:off x="478368" y="6357720"/>
            <a:ext cx="3425417" cy="251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u="none">
                <a:solidFill>
                  <a:schemeClr val="tx1"/>
                </a:solidFill>
              </a:rPr>
              <a:t>University of St.Gallen</a:t>
            </a:r>
          </a:p>
        </p:txBody>
      </p:sp>
    </p:spTree>
    <p:extLst>
      <p:ext uri="{BB962C8B-B14F-4D97-AF65-F5344CB8AC3E}">
        <p14:creationId xmlns:p14="http://schemas.microsoft.com/office/powerpoint/2010/main" val="1508564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zwei Bil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B4469C7-7D0E-49E1-8F7D-6E7D287176ED}"/>
              </a:ext>
            </a:extLst>
          </p:cNvPr>
          <p:cNvSpPr>
            <a:spLocks noChangeAspect="1"/>
          </p:cNvSpPr>
          <p:nvPr userDrawn="1"/>
        </p:nvSpPr>
        <p:spPr>
          <a:xfrm>
            <a:off x="11427298" y="6268222"/>
            <a:ext cx="284519" cy="311775"/>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en-GB"/>
              <a:t>Click to edit Master title style</a:t>
            </a:r>
          </a:p>
        </p:txBody>
      </p:sp>
      <p:sp>
        <p:nvSpPr>
          <p:cNvPr id="7" name="Slide Number Placeholder 6">
            <a:extLst>
              <a:ext uri="{FF2B5EF4-FFF2-40B4-BE49-F238E27FC236}">
                <a16:creationId xmlns:a16="http://schemas.microsoft.com/office/drawing/2014/main" id="{7AD794AC-1E69-4E4D-9E6D-26F34827B225}"/>
              </a:ext>
            </a:extLst>
          </p:cNvPr>
          <p:cNvSpPr>
            <a:spLocks noGrp="1"/>
          </p:cNvSpPr>
          <p:nvPr>
            <p:ph type="sldNum" sz="quarter" idx="12"/>
          </p:nvPr>
        </p:nvSpPr>
        <p:spPr/>
        <p:txBody>
          <a:bodyPr/>
          <a:lstStyle/>
          <a:p>
            <a:fld id="{7559FC98-AF75-4A00-A03C-DF9FEBF6BCB9}" type="slidenum">
              <a:rPr lang="en-GB" smtClean="0"/>
              <a:t>‹#›</a:t>
            </a:fld>
            <a:endParaRPr lang="en-GB"/>
          </a:p>
        </p:txBody>
      </p:sp>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p:nvPr>
        </p:nvSpPr>
        <p:spPr>
          <a:xfrm>
            <a:off x="478366" y="1701800"/>
            <a:ext cx="5617633" cy="4271435"/>
          </a:xfrm>
        </p:spPr>
        <p:txBody>
          <a:bodyPr/>
          <a:lstStyle/>
          <a:p>
            <a:r>
              <a:rPr lang="en-GB"/>
              <a:t>Click icon to add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p:nvPr>
        </p:nvSpPr>
        <p:spPr>
          <a:xfrm>
            <a:off x="6096001" y="1701801"/>
            <a:ext cx="5617633" cy="4271433"/>
          </a:xfrm>
        </p:spPr>
        <p:txBody>
          <a:bodyPr/>
          <a:lstStyle/>
          <a:p>
            <a:r>
              <a:rPr lang="en-GB"/>
              <a:t>Click icon to add picture</a:t>
            </a:r>
          </a:p>
        </p:txBody>
      </p:sp>
      <p:sp>
        <p:nvSpPr>
          <p:cNvPr id="12" name="Rectangle 11" descr="{&quot;templafy&quot;:{&quot;id&quot;:&quot;ec570e94-b823-4ba6-84fb-9cd2c6f5a3d8&quot;}}">
            <a:extLst>
              <a:ext uri="{FF2B5EF4-FFF2-40B4-BE49-F238E27FC236}">
                <a16:creationId xmlns:a16="http://schemas.microsoft.com/office/drawing/2014/main" id="{A6CE9D3B-0E1D-4168-8639-F0D1F5FF77B1}"/>
              </a:ext>
            </a:extLst>
          </p:cNvPr>
          <p:cNvSpPr/>
          <p:nvPr userDrawn="1"/>
        </p:nvSpPr>
        <p:spPr>
          <a:xfrm>
            <a:off x="9072000" y="6360498"/>
            <a:ext cx="1569595" cy="245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a:solidFill>
                  <a:schemeClr val="tx1"/>
                </a:solidFill>
              </a:rPr>
              <a:t>15 December 2022</a:t>
            </a:r>
          </a:p>
        </p:txBody>
      </p:sp>
      <p:pic>
        <p:nvPicPr>
          <p:cNvPr id="836721853" name="Rectangle 13" descr="{&quot;templafy&quot;:{&quot;id&quot;:&quot;c1113738-f7b9-49f3-9792-9aeade637d19&quot;}}"/>
          <p:cNvPicPr>
            <a:picLocks noChangeAspect="1"/>
          </p:cNvPicPr>
          <p:nvPr/>
        </p:nvPicPr>
        <p:blipFill>
          <a:blip r:embed="rId2"/>
          <a:stretch>
            <a:fillRect/>
          </a:stretch>
        </p:blipFill>
        <p:spPr>
          <a:xfrm>
            <a:off x="478367" y="6224569"/>
            <a:ext cx="1368000" cy="283200"/>
          </a:xfrm>
          <a:prstGeom prst="rect">
            <a:avLst/>
          </a:prstGeom>
        </p:spPr>
      </p:pic>
      <p:sp>
        <p:nvSpPr>
          <p:cNvPr id="13" name="Rectangle 12" descr="{&quot;templafy&quot;:{&quot;id&quot;:&quot;487b7376-d6c7-460d-bea3-e21002fee4ee&quot;}}">
            <a:extLst>
              <a:ext uri="{FF2B5EF4-FFF2-40B4-BE49-F238E27FC236}">
                <a16:creationId xmlns:a16="http://schemas.microsoft.com/office/drawing/2014/main" id="{D1217118-5A25-4DE0-99F7-B3460244BBBE}"/>
              </a:ext>
            </a:extLst>
          </p:cNvPr>
          <p:cNvSpPr/>
          <p:nvPr userDrawn="1"/>
        </p:nvSpPr>
        <p:spPr>
          <a:xfrm>
            <a:off x="3355016" y="6356351"/>
            <a:ext cx="5179385" cy="300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1067">
              <a:solidFill>
                <a:schemeClr val="tx1"/>
              </a:solidFill>
            </a:endParaRPr>
          </a:p>
        </p:txBody>
      </p:sp>
      <p:sp>
        <p:nvSpPr>
          <p:cNvPr id="15" name="Rectangle 14" descr="{&quot;templafy&quot;:{&quot;id&quot;:&quot;418048ac-1c12-45a0-883d-e8d338b51c74&quot;}}" hidden="1">
            <a:extLst>
              <a:ext uri="{FF2B5EF4-FFF2-40B4-BE49-F238E27FC236}">
                <a16:creationId xmlns:a16="http://schemas.microsoft.com/office/drawing/2014/main" id="{544AC9A2-9666-4133-BC67-BE44B6459332}"/>
              </a:ext>
            </a:extLst>
          </p:cNvPr>
          <p:cNvSpPr/>
          <p:nvPr userDrawn="1"/>
        </p:nvSpPr>
        <p:spPr>
          <a:xfrm>
            <a:off x="478368" y="6357720"/>
            <a:ext cx="3425417" cy="251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1067" u="none">
                <a:solidFill>
                  <a:schemeClr val="tx1"/>
                </a:solidFill>
              </a:rPr>
              <a:t>University of St.Gallen</a:t>
            </a:r>
          </a:p>
        </p:txBody>
      </p:sp>
    </p:spTree>
    <p:extLst>
      <p:ext uri="{BB962C8B-B14F-4D97-AF65-F5344CB8AC3E}">
        <p14:creationId xmlns:p14="http://schemas.microsoft.com/office/powerpoint/2010/main" val="253111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478367" y="501651"/>
            <a:ext cx="11235267" cy="812883"/>
          </a:xfrm>
          <a:prstGeom prst="rect">
            <a:avLst/>
          </a:prstGeom>
        </p:spPr>
        <p:txBody>
          <a:bodyPr vert="horz" lIns="0" tIns="0" rIns="0" bIns="0" rtlCol="0" anchor="t">
            <a:noAutofit/>
          </a:bodyPr>
          <a:lstStyle/>
          <a:p>
            <a:r>
              <a:rPr lang="en-GB"/>
              <a:t>Click to edit Master title style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478367" y="1701801"/>
            <a:ext cx="11235267" cy="4271433"/>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1CEDF7-309C-40F3-8700-9F4DBE766E2C}"/>
              </a:ext>
            </a:extLst>
          </p:cNvPr>
          <p:cNvSpPr>
            <a:spLocks noGrp="1"/>
          </p:cNvSpPr>
          <p:nvPr>
            <p:ph type="dt" sz="half" idx="2"/>
          </p:nvPr>
        </p:nvSpPr>
        <p:spPr>
          <a:xfrm>
            <a:off x="9072000" y="6360500"/>
            <a:ext cx="1569595" cy="245781"/>
          </a:xfrm>
          <a:prstGeom prst="rect">
            <a:avLst/>
          </a:prstGeom>
        </p:spPr>
        <p:txBody>
          <a:bodyPr vert="horz" lIns="0" tIns="0" rIns="0" bIns="0" rtlCol="0" anchor="t"/>
          <a:lstStyle>
            <a:lvl1pPr algn="l">
              <a:defRPr sz="1067">
                <a:solidFill>
                  <a:schemeClr val="tx1"/>
                </a:solidFill>
              </a:defRPr>
            </a:lvl1pPr>
          </a:lstStyle>
          <a:p>
            <a:fld id="{ED8FFC02-F414-406A-9AF9-AE6E7846E736}" type="datetime4">
              <a:rPr lang="en-GB" smtClean="0"/>
              <a:t>15 December 2022</a:t>
            </a:fld>
            <a:endParaRPr lang="en-GB"/>
          </a:p>
        </p:txBody>
      </p:sp>
      <p:sp>
        <p:nvSpPr>
          <p:cNvPr id="5" name="Footer Placeholder 4">
            <a:extLst>
              <a:ext uri="{FF2B5EF4-FFF2-40B4-BE49-F238E27FC236}">
                <a16:creationId xmlns:a16="http://schemas.microsoft.com/office/drawing/2014/main" id="{867B08D8-7EDB-4388-A7EE-8AB294EA7887}"/>
              </a:ext>
            </a:extLst>
          </p:cNvPr>
          <p:cNvSpPr>
            <a:spLocks noGrp="1"/>
          </p:cNvSpPr>
          <p:nvPr>
            <p:ph type="ftr" sz="quarter" idx="3"/>
          </p:nvPr>
        </p:nvSpPr>
        <p:spPr>
          <a:xfrm>
            <a:off x="3359999" y="6360499"/>
            <a:ext cx="4114800" cy="245780"/>
          </a:xfrm>
          <a:prstGeom prst="rect">
            <a:avLst/>
          </a:prstGeom>
        </p:spPr>
        <p:txBody>
          <a:bodyPr vert="horz" lIns="0" tIns="0" rIns="0" bIns="0" rtlCol="0" anchor="t"/>
          <a:lstStyle>
            <a:lvl1pPr algn="l">
              <a:defRPr sz="1067">
                <a:solidFill>
                  <a:schemeClr val="tx1"/>
                </a:solidFill>
              </a:defRPr>
            </a:lvl1pPr>
          </a:lstStyle>
          <a:p>
            <a:r>
              <a:rPr lang="en-GB"/>
              <a:t>Corporate Design - Power Point Master</a:t>
            </a:r>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11428800" y="6356351"/>
            <a:ext cx="288000" cy="365125"/>
          </a:xfrm>
          <a:prstGeom prst="rect">
            <a:avLst/>
          </a:prstGeom>
        </p:spPr>
        <p:txBody>
          <a:bodyPr vert="horz" lIns="0" tIns="0" rIns="0" bIns="0" rtlCol="0" anchor="t"/>
          <a:lstStyle>
            <a:lvl1pPr algn="ctr">
              <a:defRPr sz="1067" spc="-40" baseline="0">
                <a:solidFill>
                  <a:schemeClr val="bg2"/>
                </a:solidFill>
              </a:defRPr>
            </a:lvl1pPr>
          </a:lstStyle>
          <a:p>
            <a:fld id="{7559FC98-AF75-4A00-A03C-DF9FEBF6BCB9}" type="slidenum">
              <a:rPr lang="en-GB" smtClean="0"/>
              <a:pPr/>
              <a:t>‹#›</a:t>
            </a:fld>
            <a:endParaRPr lang="en-GB"/>
          </a:p>
        </p:txBody>
      </p:sp>
    </p:spTree>
    <p:extLst>
      <p:ext uri="{BB962C8B-B14F-4D97-AF65-F5344CB8AC3E}">
        <p14:creationId xmlns:p14="http://schemas.microsoft.com/office/powerpoint/2010/main" val="1873536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p:txStyles>
    <p:titleStyle>
      <a:lvl1pPr algn="l" defTabSz="914377"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1867" kern="1200">
          <a:solidFill>
            <a:schemeClr val="tx1"/>
          </a:solidFill>
          <a:latin typeface="+mn-lt"/>
          <a:ea typeface="+mn-ea"/>
          <a:cs typeface="+mn-cs"/>
        </a:defRPr>
      </a:lvl1pPr>
      <a:lvl2pPr marL="239994" indent="-239994" algn="l" defTabSz="914377" rtl="0" eaLnBrk="1" latinLnBrk="0" hangingPunct="1">
        <a:lnSpc>
          <a:spcPct val="100000"/>
        </a:lnSpc>
        <a:spcBef>
          <a:spcPts val="0"/>
        </a:spcBef>
        <a:spcAft>
          <a:spcPts val="533"/>
        </a:spcAft>
        <a:buFont typeface="Arial" panose="020B0604020202020204" pitchFamily="34" charset="0"/>
        <a:buChar char="‒"/>
        <a:defRPr sz="1867" kern="1200">
          <a:solidFill>
            <a:schemeClr val="tx1"/>
          </a:solidFill>
          <a:latin typeface="+mn-lt"/>
          <a:ea typeface="+mn-ea"/>
          <a:cs typeface="+mn-cs"/>
        </a:defRPr>
      </a:lvl2pPr>
      <a:lvl3pPr marL="719982" indent="-239994" algn="l" defTabSz="914377" rtl="0" eaLnBrk="1" latinLnBrk="0" hangingPunct="1">
        <a:lnSpc>
          <a:spcPct val="100000"/>
        </a:lnSpc>
        <a:spcBef>
          <a:spcPts val="0"/>
        </a:spcBef>
        <a:spcAft>
          <a:spcPts val="533"/>
        </a:spcAft>
        <a:buFont typeface="Arial" panose="020B0604020202020204" pitchFamily="34" charset="0"/>
        <a:buChar char="•"/>
        <a:defRPr sz="1867" kern="1200">
          <a:solidFill>
            <a:schemeClr val="tx1"/>
          </a:solidFill>
          <a:latin typeface="+mn-lt"/>
          <a:ea typeface="+mn-ea"/>
          <a:cs typeface="+mn-cs"/>
        </a:defRPr>
      </a:lvl3pPr>
      <a:lvl4pPr marL="1199970"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4pPr>
      <a:lvl5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5pPr>
      <a:lvl6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6pPr>
      <a:lvl7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7pPr>
      <a:lvl8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8pPr>
      <a:lvl9pPr marL="1679958" indent="-239994" algn="l" defTabSz="914377" rtl="0" eaLnBrk="1" latinLnBrk="0" hangingPunct="1">
        <a:lnSpc>
          <a:spcPct val="100000"/>
        </a:lnSpc>
        <a:spcBef>
          <a:spcPts val="0"/>
        </a:spcBef>
        <a:spcAft>
          <a:spcPts val="533"/>
        </a:spcAft>
        <a:buSzPct val="110000"/>
        <a:buFont typeface="Arial" panose="020B0604020202020204" pitchFamily="34" charset="0"/>
        <a:buChar char="◦"/>
        <a:defRPr sz="1867"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hyperlink" Target="https://github.com/MathiasSteilen/CAIML-Supervised-ML-Group-Project.gi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tiff"/><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customXml" Target="../../customXml/item1.xml"/><Relationship Id="rId1" Type="http://schemas.openxmlformats.org/officeDocument/2006/relationships/customXml" Target="../../customXml/item6.xml"/></Relationships>
</file>

<file path=ppt/slides/_rels/slide28.xml.rels><?xml version="1.0" encoding="UTF-8" standalone="yes"?>
<Relationships xmlns="http://schemas.openxmlformats.org/package/2006/relationships"><Relationship Id="rId3" Type="http://schemas.openxmlformats.org/officeDocument/2006/relationships/hyperlink" Target="https://ethicsinaction.ieee.org/wp-content/uploads/ead1e%20_principles_to_practice.pdf"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7.xml"/><Relationship Id="rId1" Type="http://schemas.openxmlformats.org/officeDocument/2006/relationships/customXml" Target="../../customXml/item5.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3CB7996-E1A0-C548-7BB0-71DFDCADCBE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5909"/>
          <a:stretch/>
        </p:blipFill>
        <p:spPr>
          <a:xfrm>
            <a:off x="0" y="0"/>
            <a:ext cx="12192000" cy="7649738"/>
          </a:xfrm>
          <a:prstGeom prst="rect">
            <a:avLst/>
          </a:prstGeom>
        </p:spPr>
      </p:pic>
      <p:sp>
        <p:nvSpPr>
          <p:cNvPr id="8" name="Freeform: Shape 7">
            <a:extLst>
              <a:ext uri="{FF2B5EF4-FFF2-40B4-BE49-F238E27FC236}">
                <a16:creationId xmlns:a16="http://schemas.microsoft.com/office/drawing/2014/main" id="{CC9639A3-3347-613E-BD58-A99C4B9081AF}"/>
              </a:ext>
            </a:extLst>
          </p:cNvPr>
          <p:cNvSpPr>
            <a:spLocks noChangeAspect="1"/>
          </p:cNvSpPr>
          <p:nvPr/>
        </p:nvSpPr>
        <p:spPr>
          <a:xfrm>
            <a:off x="6908801" y="3681240"/>
            <a:ext cx="5283180" cy="5794095"/>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rgbClr val="008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Rectangle 2" descr="{&quot;templafy&quot;:{&quot;id&quot;:&quot;f98567e6-3dcd-4d4d-9322-b564978fbe22&quot;}}">
            <a:extLst>
              <a:ext uri="{FF2B5EF4-FFF2-40B4-BE49-F238E27FC236}">
                <a16:creationId xmlns:a16="http://schemas.microsoft.com/office/drawing/2014/main" id="{52CF41DD-00C6-7CA2-5078-51B6B780A0A5}"/>
              </a:ext>
            </a:extLst>
          </p:cNvPr>
          <p:cNvPicPr>
            <a:picLocks noChangeAspect="1"/>
          </p:cNvPicPr>
          <p:nvPr/>
        </p:nvPicPr>
        <p:blipFill>
          <a:blip r:embed="rId4"/>
          <a:stretch>
            <a:fillRect/>
          </a:stretch>
        </p:blipFill>
        <p:spPr>
          <a:xfrm>
            <a:off x="346658" y="253674"/>
            <a:ext cx="3002091" cy="622800"/>
          </a:xfrm>
          <a:prstGeom prst="rect">
            <a:avLst/>
          </a:prstGeom>
        </p:spPr>
      </p:pic>
      <p:sp>
        <p:nvSpPr>
          <p:cNvPr id="10" name="Title 4">
            <a:extLst>
              <a:ext uri="{FF2B5EF4-FFF2-40B4-BE49-F238E27FC236}">
                <a16:creationId xmlns:a16="http://schemas.microsoft.com/office/drawing/2014/main" id="{305B7314-CF37-9CDA-658D-E8A6A85FE7C2}"/>
              </a:ext>
            </a:extLst>
          </p:cNvPr>
          <p:cNvSpPr txBox="1">
            <a:spLocks/>
          </p:cNvSpPr>
          <p:nvPr/>
        </p:nvSpPr>
        <p:spPr>
          <a:xfrm>
            <a:off x="712714" y="2341571"/>
            <a:ext cx="9185265" cy="1792800"/>
          </a:xfrm>
          <a:prstGeom prst="rect">
            <a:avLst/>
          </a:prstGeom>
        </p:spPr>
        <p:txBody>
          <a:bodyPr vert="horz" lIns="91440" tIns="45720" rIns="91440" bIns="45720" rtlCol="0" anchor="b">
            <a:normAutofit/>
          </a:bodyPr>
          <a:lstStyle>
            <a:lvl1pPr algn="ctr" defTabSz="914400" rtl="0" eaLnBrk="1" latinLnBrk="0" hangingPunct="1">
              <a:lnSpc>
                <a:spcPts val="4200"/>
              </a:lnSpc>
              <a:spcBef>
                <a:spcPct val="0"/>
              </a:spcBef>
              <a:buNone/>
              <a:defRPr sz="4000" kern="1200" spc="-50" baseline="0">
                <a:solidFill>
                  <a:schemeClr val="tx1"/>
                </a:solidFill>
                <a:latin typeface="Gill Sans Nova Light" panose="020B0302020104020203" pitchFamily="34" charset="0"/>
                <a:ea typeface="+mj-ea"/>
                <a:cs typeface="+mj-cs"/>
              </a:defRPr>
            </a:lvl1pPr>
          </a:lstStyle>
          <a:p>
            <a:pPr algn="l"/>
            <a:r>
              <a:rPr lang="en-US" sz="4400" b="1" err="1"/>
              <a:t>Maximising</a:t>
            </a:r>
            <a:r>
              <a:rPr lang="en-US" sz="4400" b="1"/>
              <a:t> </a:t>
            </a:r>
            <a:r>
              <a:rPr lang="en-US" sz="4400" b="1" err="1"/>
              <a:t>TelCo</a:t>
            </a:r>
            <a:r>
              <a:rPr lang="en-US" sz="4400" b="1"/>
              <a:t> Company Profits With Customer Churn Prediction Models</a:t>
            </a:r>
            <a:endParaRPr lang="en-GB" sz="4800" b="1"/>
          </a:p>
        </p:txBody>
      </p:sp>
      <p:sp>
        <p:nvSpPr>
          <p:cNvPr id="11" name="Text Placeholder 6">
            <a:extLst>
              <a:ext uri="{FF2B5EF4-FFF2-40B4-BE49-F238E27FC236}">
                <a16:creationId xmlns:a16="http://schemas.microsoft.com/office/drawing/2014/main" id="{8BE7330A-E7F2-56CA-738E-2FB38E947E35}"/>
              </a:ext>
            </a:extLst>
          </p:cNvPr>
          <p:cNvSpPr txBox="1">
            <a:spLocks/>
          </p:cNvSpPr>
          <p:nvPr/>
        </p:nvSpPr>
        <p:spPr>
          <a:xfrm>
            <a:off x="8076060" y="4635042"/>
            <a:ext cx="4115940" cy="1933991"/>
          </a:xfrm>
          <a:prstGeom prst="rect">
            <a:avLst/>
          </a:prstGeom>
        </p:spPr>
        <p:txBody>
          <a:bodyPr vert="horz" lIns="91440" tIns="45720" rIns="91440" bIns="45720" rtlCol="0" anchor="t">
            <a:normAutofit fontScale="92500" lnSpcReduction="20000"/>
          </a:bodyPr>
          <a:lstStyle>
            <a:defPPr>
              <a:defRPr lang="LID4096"/>
            </a:defPPr>
            <a:lvl1pPr marL="0" indent="0" algn="r" defTabSz="914400" rtl="0" eaLnBrk="1" latinLnBrk="0" hangingPunct="1">
              <a:spcAft>
                <a:spcPts val="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Aft>
                <a:spcPts val="0"/>
              </a:spcAft>
              <a:buNone/>
              <a:defRPr sz="1600" kern="1200">
                <a:solidFill>
                  <a:schemeClr val="tx1"/>
                </a:solidFill>
                <a:latin typeface="+mn-lt"/>
                <a:ea typeface="+mn-ea"/>
                <a:cs typeface="+mn-cs"/>
              </a:defRPr>
            </a:lvl2pPr>
            <a:lvl3pPr marL="0" indent="0" algn="l" defTabSz="914400" rtl="0" eaLnBrk="1" latinLnBrk="0" hangingPunct="1">
              <a:spcAft>
                <a:spcPts val="0"/>
              </a:spcAft>
              <a:buNone/>
              <a:defRPr sz="1600" kern="1200">
                <a:solidFill>
                  <a:schemeClr val="tx1"/>
                </a:solidFill>
                <a:latin typeface="+mn-lt"/>
                <a:ea typeface="+mn-ea"/>
                <a:cs typeface="+mn-cs"/>
              </a:defRPr>
            </a:lvl3pPr>
            <a:lvl4pPr marL="0" indent="0" algn="l" defTabSz="914400" rtl="0" eaLnBrk="1" latinLnBrk="0" hangingPunct="1">
              <a:spcAft>
                <a:spcPts val="0"/>
              </a:spcAft>
              <a:buNone/>
              <a:defRPr sz="1600" kern="1200">
                <a:solidFill>
                  <a:schemeClr val="tx1"/>
                </a:solidFill>
                <a:latin typeface="+mn-lt"/>
                <a:ea typeface="+mn-ea"/>
                <a:cs typeface="+mn-cs"/>
              </a:defRPr>
            </a:lvl4pPr>
            <a:lvl5pPr marL="0" indent="0" algn="l" defTabSz="914400" rtl="0" eaLnBrk="1" latinLnBrk="0" hangingPunct="1">
              <a:spcAft>
                <a:spcPts val="0"/>
              </a:spcAft>
              <a:buNone/>
              <a:defRPr sz="16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1400" b="1">
                <a:solidFill>
                  <a:schemeClr val="bg1"/>
                </a:solidFill>
                <a:latin typeface="Gill Sans Nova" panose="020B0602020104020203" pitchFamily="34" charset="0"/>
                <a:cs typeface="Helvetica" panose="020B0604020202020204" pitchFamily="34" charset="0"/>
              </a:rPr>
              <a:t>Concepts, Applications, and Implications in Machine Learning and Artificial Intelligence</a:t>
            </a:r>
          </a:p>
          <a:p>
            <a:pPr algn="l"/>
            <a:endParaRPr lang="en-GB" sz="1400">
              <a:latin typeface="Gill Sans Nova" panose="020B0602020104020203" pitchFamily="34" charset="0"/>
              <a:cs typeface="Helvetica" panose="020B0604020202020204" pitchFamily="34" charset="0"/>
            </a:endParaRPr>
          </a:p>
          <a:p>
            <a:pPr algn="l"/>
            <a:r>
              <a:rPr lang="en-GB" sz="1400">
                <a:latin typeface="Gill Sans Nova" panose="020B0602020104020203" pitchFamily="34" charset="0"/>
                <a:cs typeface="Helvetica" panose="020B0604020202020204" pitchFamily="34" charset="0"/>
              </a:rPr>
              <a:t>Group 2</a:t>
            </a:r>
          </a:p>
          <a:p>
            <a:pPr algn="l"/>
            <a:endParaRPr lang="en-GB" sz="1400">
              <a:latin typeface="Gill Sans Nova" panose="020B0602020104020203" pitchFamily="34" charset="0"/>
              <a:cs typeface="Helvetica" panose="020B0604020202020204" pitchFamily="34" charset="0"/>
            </a:endParaRPr>
          </a:p>
          <a:p>
            <a:pPr algn="l"/>
            <a:r>
              <a:rPr lang="en-GB" sz="1400">
                <a:latin typeface="Gill Sans Nova" panose="020B0602020104020203" pitchFamily="34" charset="0"/>
                <a:cs typeface="Helvetica" panose="020B0604020202020204" pitchFamily="34" charset="0"/>
              </a:rPr>
              <a:t>Tobias Jucker (16-611-485)</a:t>
            </a:r>
          </a:p>
          <a:p>
            <a:pPr algn="l"/>
            <a:r>
              <a:rPr lang="en-GB" sz="1400" err="1">
                <a:latin typeface="Gill Sans Nova" panose="020B0602020104020203" pitchFamily="34" charset="0"/>
                <a:cs typeface="Helvetica" panose="020B0604020202020204" pitchFamily="34" charset="0"/>
              </a:rPr>
              <a:t>Jingxuan</a:t>
            </a:r>
            <a:r>
              <a:rPr lang="en-GB" sz="1400">
                <a:latin typeface="Gill Sans Nova" panose="020B0602020104020203" pitchFamily="34" charset="0"/>
                <a:cs typeface="Helvetica" panose="020B0604020202020204" pitchFamily="34" charset="0"/>
              </a:rPr>
              <a:t> Song (22-602-593)</a:t>
            </a:r>
          </a:p>
          <a:p>
            <a:pPr algn="l"/>
            <a:r>
              <a:rPr lang="en-GB" sz="1400">
                <a:latin typeface="Gill Sans Nova" panose="020B0602020104020203" pitchFamily="34" charset="0"/>
                <a:cs typeface="Helvetica" panose="020B0604020202020204" pitchFamily="34" charset="0"/>
              </a:rPr>
              <a:t>Mathias Steilen (19-608-512)</a:t>
            </a:r>
          </a:p>
          <a:p>
            <a:pPr algn="l"/>
            <a:r>
              <a:rPr lang="en-GB" sz="1400">
                <a:latin typeface="Gill Sans Nova" panose="020B0602020104020203" pitchFamily="34" charset="0"/>
                <a:cs typeface="Helvetica" panose="020B0604020202020204" pitchFamily="34" charset="0"/>
              </a:rPr>
              <a:t>Dan (Doris) Wang (22-621-452)</a:t>
            </a:r>
          </a:p>
          <a:p>
            <a:pPr algn="l"/>
            <a:endParaRPr lang="en-GB" sz="1400">
              <a:latin typeface="Gill Sans Nova" panose="020B0602020104020203" pitchFamily="34" charset="0"/>
              <a:cs typeface="Helvetica" panose="020B0604020202020204" pitchFamily="34" charset="0"/>
            </a:endParaRPr>
          </a:p>
          <a:p>
            <a:pPr algn="l"/>
            <a:r>
              <a:rPr lang="en-GB" sz="1400">
                <a:latin typeface="Gill Sans Nova" panose="020B0602020104020203" pitchFamily="34" charset="0"/>
                <a:cs typeface="Helvetica" panose="020B0604020202020204" pitchFamily="34" charset="0"/>
              </a:rPr>
              <a:t>15</a:t>
            </a:r>
            <a:r>
              <a:rPr lang="en-GB" sz="1400" baseline="30000">
                <a:latin typeface="Gill Sans Nova" panose="020B0602020104020203" pitchFamily="34" charset="0"/>
                <a:cs typeface="Helvetica" panose="020B0604020202020204" pitchFamily="34" charset="0"/>
              </a:rPr>
              <a:t>th</a:t>
            </a:r>
            <a:r>
              <a:rPr lang="en-GB" sz="1400">
                <a:latin typeface="Gill Sans Nova" panose="020B0602020104020203" pitchFamily="34" charset="0"/>
                <a:cs typeface="Helvetica" panose="020B0604020202020204" pitchFamily="34" charset="0"/>
              </a:rPr>
              <a:t> Dec. 2022</a:t>
            </a:r>
          </a:p>
        </p:txBody>
      </p:sp>
      <p:sp>
        <p:nvSpPr>
          <p:cNvPr id="2" name="TextBox 1">
            <a:extLst>
              <a:ext uri="{FF2B5EF4-FFF2-40B4-BE49-F238E27FC236}">
                <a16:creationId xmlns:a16="http://schemas.microsoft.com/office/drawing/2014/main" id="{8CF8D1C7-C7A3-95F0-95FB-E0653AB331D1}"/>
              </a:ext>
            </a:extLst>
          </p:cNvPr>
          <p:cNvSpPr txBox="1"/>
          <p:nvPr/>
        </p:nvSpPr>
        <p:spPr>
          <a:xfrm>
            <a:off x="756888" y="4155590"/>
            <a:ext cx="6563338" cy="307777"/>
          </a:xfrm>
          <a:prstGeom prst="rect">
            <a:avLst/>
          </a:prstGeom>
          <a:noFill/>
        </p:spPr>
        <p:txBody>
          <a:bodyPr wrap="square" rtlCol="0">
            <a:spAutoFit/>
          </a:bodyPr>
          <a:lstStyle/>
          <a:p>
            <a:r>
              <a:rPr lang="en-US" sz="1400">
                <a:hlinkClick r:id="rId5">
                  <a:extLst>
                    <a:ext uri="{A12FA001-AC4F-418D-AE19-62706E023703}">
                      <ahyp:hlinkClr xmlns:ahyp="http://schemas.microsoft.com/office/drawing/2018/hyperlinkcolor" val="tx"/>
                    </a:ext>
                  </a:extLst>
                </a:hlinkClick>
              </a:rPr>
              <a:t>https://github.com/MathiasSteilen/CAIML-Supervised-ML-Group-Project.git</a:t>
            </a:r>
            <a:endParaRPr lang="en-US" sz="1400"/>
          </a:p>
        </p:txBody>
      </p:sp>
    </p:spTree>
    <p:extLst>
      <p:ext uri="{BB962C8B-B14F-4D97-AF65-F5344CB8AC3E}">
        <p14:creationId xmlns:p14="http://schemas.microsoft.com/office/powerpoint/2010/main" val="2322583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en-GB"/>
              <a:t>Model Creation</a:t>
            </a:r>
          </a:p>
        </p:txBody>
      </p:sp>
      <p:sp>
        <p:nvSpPr>
          <p:cNvPr id="3" name="Text Placeholder 2">
            <a:extLst>
              <a:ext uri="{FF2B5EF4-FFF2-40B4-BE49-F238E27FC236}">
                <a16:creationId xmlns:a16="http://schemas.microsoft.com/office/drawing/2014/main" id="{0DF1A697-5240-597C-65D9-CF5B035114FE}"/>
              </a:ext>
            </a:extLst>
          </p:cNvPr>
          <p:cNvSpPr>
            <a:spLocks noGrp="1"/>
          </p:cNvSpPr>
          <p:nvPr>
            <p:ph type="body" idx="1"/>
          </p:nvPr>
        </p:nvSpPr>
        <p:spPr/>
        <p:txBody>
          <a:bodyPr/>
          <a:lstStyle/>
          <a:p>
            <a:r>
              <a:rPr lang="en-GB"/>
              <a:t>Splits, Folds, Preprocessing, Hyperparameter Tuning, Training</a:t>
            </a:r>
          </a:p>
        </p:txBody>
      </p:sp>
    </p:spTree>
    <p:extLst>
      <p:ext uri="{BB962C8B-B14F-4D97-AF65-F5344CB8AC3E}">
        <p14:creationId xmlns:p14="http://schemas.microsoft.com/office/powerpoint/2010/main" val="1182852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F66-1500-1A1D-9325-DCCF3B691A63}"/>
              </a:ext>
            </a:extLst>
          </p:cNvPr>
          <p:cNvSpPr>
            <a:spLocks noGrp="1"/>
          </p:cNvSpPr>
          <p:nvPr>
            <p:ph type="title"/>
          </p:nvPr>
        </p:nvSpPr>
        <p:spPr/>
        <p:txBody>
          <a:bodyPr/>
          <a:lstStyle/>
          <a:p>
            <a:r>
              <a:rPr lang="en-GB"/>
              <a:t>Model Summary</a:t>
            </a:r>
          </a:p>
        </p:txBody>
      </p:sp>
      <p:sp>
        <p:nvSpPr>
          <p:cNvPr id="5" name="Slide Number Placeholder 4">
            <a:extLst>
              <a:ext uri="{FF2B5EF4-FFF2-40B4-BE49-F238E27FC236}">
                <a16:creationId xmlns:a16="http://schemas.microsoft.com/office/drawing/2014/main" id="{23D5D37E-12F7-2981-10F5-88AD1499B83D}"/>
              </a:ext>
            </a:extLst>
          </p:cNvPr>
          <p:cNvSpPr>
            <a:spLocks noGrp="1"/>
          </p:cNvSpPr>
          <p:nvPr>
            <p:ph type="sldNum" sz="quarter" idx="16"/>
          </p:nvPr>
        </p:nvSpPr>
        <p:spPr/>
        <p:txBody>
          <a:bodyPr/>
          <a:lstStyle/>
          <a:p>
            <a:fld id="{7559FC98-AF75-4A00-A03C-DF9FEBF6BCB9}" type="slidenum">
              <a:rPr lang="en-GB" smtClean="0"/>
              <a:pPr/>
              <a:t>11</a:t>
            </a:fld>
            <a:endParaRPr lang="en-GB"/>
          </a:p>
        </p:txBody>
      </p:sp>
      <p:grpSp>
        <p:nvGrpSpPr>
          <p:cNvPr id="45" name="Group 44">
            <a:extLst>
              <a:ext uri="{FF2B5EF4-FFF2-40B4-BE49-F238E27FC236}">
                <a16:creationId xmlns:a16="http://schemas.microsoft.com/office/drawing/2014/main" id="{6C315CA1-D664-EDF5-1979-1C734FEF1A91}"/>
              </a:ext>
            </a:extLst>
          </p:cNvPr>
          <p:cNvGrpSpPr/>
          <p:nvPr/>
        </p:nvGrpSpPr>
        <p:grpSpPr>
          <a:xfrm>
            <a:off x="6824584" y="233157"/>
            <a:ext cx="5154858" cy="828223"/>
            <a:chOff x="6824584" y="233157"/>
            <a:chExt cx="5154858" cy="828223"/>
          </a:xfrm>
        </p:grpSpPr>
        <p:sp>
          <p:nvSpPr>
            <p:cNvPr id="46" name="Oval 45">
              <a:extLst>
                <a:ext uri="{FF2B5EF4-FFF2-40B4-BE49-F238E27FC236}">
                  <a16:creationId xmlns:a16="http://schemas.microsoft.com/office/drawing/2014/main" id="{410A35F2-3FE6-2F9C-BF33-CE822CF3C710}"/>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32572001-FA73-9F4F-9723-7E0635465801}"/>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E7CE6CE6-0C51-0640-3A46-1738B22023FE}"/>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19BC57CB-F34D-E29C-B9E2-75A6A925C0D6}"/>
                </a:ext>
              </a:extLst>
            </p:cNvPr>
            <p:cNvSpPr>
              <a:spLocks noChangeAspect="1"/>
            </p:cNvSpPr>
            <p:nvPr/>
          </p:nvSpPr>
          <p:spPr>
            <a:xfrm>
              <a:off x="9664579"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6CE639DA-478B-D3C0-2E95-8E594681F403}"/>
                </a:ext>
              </a:extLst>
            </p:cNvPr>
            <p:cNvSpPr>
              <a:spLocks noChangeAspect="1"/>
            </p:cNvSpPr>
            <p:nvPr/>
          </p:nvSpPr>
          <p:spPr>
            <a:xfrm>
              <a:off x="10496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F9F5F233-32EC-01E9-6607-5D6D42E91A2B}"/>
                </a:ext>
              </a:extLst>
            </p:cNvPr>
            <p:cNvSpPr>
              <a:spLocks noChangeAspect="1"/>
            </p:cNvSpPr>
            <p:nvPr/>
          </p:nvSpPr>
          <p:spPr>
            <a:xfrm>
              <a:off x="11327577"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8BB1ED0E-2B41-BE1A-48ED-47CD6F753326}"/>
                </a:ext>
              </a:extLst>
            </p:cNvPr>
            <p:cNvSpPr txBox="1"/>
            <p:nvPr/>
          </p:nvSpPr>
          <p:spPr>
            <a:xfrm>
              <a:off x="6824584" y="599715"/>
              <a:ext cx="946590" cy="461665"/>
            </a:xfrm>
            <a:prstGeom prst="rect">
              <a:avLst/>
            </a:prstGeom>
            <a:noFill/>
          </p:spPr>
          <p:txBody>
            <a:bodyPr wrap="square" rtlCol="0">
              <a:spAutoFit/>
            </a:bodyPr>
            <a:lstStyle/>
            <a:p>
              <a:pPr algn="ctr"/>
              <a:r>
                <a:rPr lang="en-GB" sz="1200"/>
                <a:t>Problem Statement</a:t>
              </a:r>
            </a:p>
          </p:txBody>
        </p:sp>
        <p:sp>
          <p:nvSpPr>
            <p:cNvPr id="53" name="TextBox 52">
              <a:extLst>
                <a:ext uri="{FF2B5EF4-FFF2-40B4-BE49-F238E27FC236}">
                  <a16:creationId xmlns:a16="http://schemas.microsoft.com/office/drawing/2014/main" id="{AAB0F730-E012-4847-C621-59ADC4A1F709}"/>
                </a:ext>
              </a:extLst>
            </p:cNvPr>
            <p:cNvSpPr txBox="1"/>
            <p:nvPr/>
          </p:nvSpPr>
          <p:spPr>
            <a:xfrm>
              <a:off x="7736790" y="595278"/>
              <a:ext cx="841168" cy="461665"/>
            </a:xfrm>
            <a:prstGeom prst="rect">
              <a:avLst/>
            </a:prstGeom>
            <a:noFill/>
          </p:spPr>
          <p:txBody>
            <a:bodyPr wrap="square" rtlCol="0">
              <a:spAutoFit/>
            </a:bodyPr>
            <a:lstStyle/>
            <a:p>
              <a:pPr algn="ctr"/>
              <a:r>
                <a:rPr lang="en-GB" sz="1200"/>
                <a:t>Data &amp; Packages</a:t>
              </a:r>
            </a:p>
          </p:txBody>
        </p:sp>
        <p:sp>
          <p:nvSpPr>
            <p:cNvPr id="54" name="TextBox 53">
              <a:extLst>
                <a:ext uri="{FF2B5EF4-FFF2-40B4-BE49-F238E27FC236}">
                  <a16:creationId xmlns:a16="http://schemas.microsoft.com/office/drawing/2014/main" id="{FB957BED-E9E2-9694-C45D-A76938798693}"/>
                </a:ext>
              </a:extLst>
            </p:cNvPr>
            <p:cNvSpPr txBox="1"/>
            <p:nvPr/>
          </p:nvSpPr>
          <p:spPr>
            <a:xfrm>
              <a:off x="8543575" y="595278"/>
              <a:ext cx="841168" cy="461665"/>
            </a:xfrm>
            <a:prstGeom prst="rect">
              <a:avLst/>
            </a:prstGeom>
            <a:noFill/>
          </p:spPr>
          <p:txBody>
            <a:bodyPr wrap="square" rtlCol="0">
              <a:spAutoFit/>
            </a:bodyPr>
            <a:lstStyle/>
            <a:p>
              <a:pPr algn="ctr"/>
              <a:r>
                <a:rPr lang="en-GB" sz="1200"/>
                <a:t>Data Analysis</a:t>
              </a:r>
            </a:p>
          </p:txBody>
        </p:sp>
        <p:sp>
          <p:nvSpPr>
            <p:cNvPr id="55" name="TextBox 54">
              <a:extLst>
                <a:ext uri="{FF2B5EF4-FFF2-40B4-BE49-F238E27FC236}">
                  <a16:creationId xmlns:a16="http://schemas.microsoft.com/office/drawing/2014/main" id="{0F6073DC-55EE-71AF-3412-4B9736A6DF21}"/>
                </a:ext>
              </a:extLst>
            </p:cNvPr>
            <p:cNvSpPr txBox="1"/>
            <p:nvPr/>
          </p:nvSpPr>
          <p:spPr>
            <a:xfrm>
              <a:off x="9370919" y="595278"/>
              <a:ext cx="841168" cy="461665"/>
            </a:xfrm>
            <a:prstGeom prst="rect">
              <a:avLst/>
            </a:prstGeom>
            <a:noFill/>
          </p:spPr>
          <p:txBody>
            <a:bodyPr wrap="square" rtlCol="0">
              <a:spAutoFit/>
            </a:bodyPr>
            <a:lstStyle/>
            <a:p>
              <a:pPr algn="ctr"/>
              <a:r>
                <a:rPr lang="en-GB" sz="1200"/>
                <a:t>Model Creation</a:t>
              </a:r>
            </a:p>
          </p:txBody>
        </p:sp>
        <p:sp>
          <p:nvSpPr>
            <p:cNvPr id="56" name="TextBox 55">
              <a:extLst>
                <a:ext uri="{FF2B5EF4-FFF2-40B4-BE49-F238E27FC236}">
                  <a16:creationId xmlns:a16="http://schemas.microsoft.com/office/drawing/2014/main" id="{3F38DE98-8A90-6024-8BB8-9DA68AE6A263}"/>
                </a:ext>
              </a:extLst>
            </p:cNvPr>
            <p:cNvSpPr txBox="1"/>
            <p:nvPr/>
          </p:nvSpPr>
          <p:spPr>
            <a:xfrm>
              <a:off x="10099814" y="599715"/>
              <a:ext cx="1048130" cy="461665"/>
            </a:xfrm>
            <a:prstGeom prst="rect">
              <a:avLst/>
            </a:prstGeom>
            <a:noFill/>
          </p:spPr>
          <p:txBody>
            <a:bodyPr wrap="square" rtlCol="0">
              <a:spAutoFit/>
            </a:bodyPr>
            <a:lstStyle/>
            <a:p>
              <a:pPr algn="ctr"/>
              <a:r>
                <a:rPr lang="en-GB" sz="1200"/>
                <a:t>Performance Evaluation</a:t>
              </a:r>
            </a:p>
          </p:txBody>
        </p:sp>
        <p:sp>
          <p:nvSpPr>
            <p:cNvPr id="57" name="TextBox 56">
              <a:extLst>
                <a:ext uri="{FF2B5EF4-FFF2-40B4-BE49-F238E27FC236}">
                  <a16:creationId xmlns:a16="http://schemas.microsoft.com/office/drawing/2014/main" id="{C468A1BB-3110-34EA-2184-81C44D648F7F}"/>
                </a:ext>
              </a:extLst>
            </p:cNvPr>
            <p:cNvSpPr txBox="1"/>
            <p:nvPr/>
          </p:nvSpPr>
          <p:spPr>
            <a:xfrm>
              <a:off x="10931312" y="595278"/>
              <a:ext cx="1048130" cy="461665"/>
            </a:xfrm>
            <a:prstGeom prst="rect">
              <a:avLst/>
            </a:prstGeom>
            <a:noFill/>
          </p:spPr>
          <p:txBody>
            <a:bodyPr wrap="square" rtlCol="0">
              <a:spAutoFit/>
            </a:bodyPr>
            <a:lstStyle/>
            <a:p>
              <a:pPr algn="ctr"/>
              <a:r>
                <a:rPr lang="en-GB" sz="1200"/>
                <a:t>Business Case &amp;</a:t>
              </a:r>
              <a:r>
                <a:rPr lang="en-GB" altLang="zh-CN" sz="1200"/>
                <a:t> Ethics</a:t>
              </a:r>
              <a:endParaRPr lang="en-GB" sz="1200"/>
            </a:p>
          </p:txBody>
        </p:sp>
      </p:grpSp>
      <p:grpSp>
        <p:nvGrpSpPr>
          <p:cNvPr id="97" name="Group 96">
            <a:extLst>
              <a:ext uri="{FF2B5EF4-FFF2-40B4-BE49-F238E27FC236}">
                <a16:creationId xmlns:a16="http://schemas.microsoft.com/office/drawing/2014/main" id="{45B5404D-1CF9-E43B-41AE-7862D6AAB5D2}"/>
              </a:ext>
            </a:extLst>
          </p:cNvPr>
          <p:cNvGrpSpPr/>
          <p:nvPr/>
        </p:nvGrpSpPr>
        <p:grpSpPr>
          <a:xfrm>
            <a:off x="1272487" y="1536151"/>
            <a:ext cx="9875459" cy="4589001"/>
            <a:chOff x="1190276" y="2191837"/>
            <a:chExt cx="7890112" cy="3441885"/>
          </a:xfrm>
        </p:grpSpPr>
        <p:grpSp>
          <p:nvGrpSpPr>
            <p:cNvPr id="3" name="Group 2">
              <a:extLst>
                <a:ext uri="{FF2B5EF4-FFF2-40B4-BE49-F238E27FC236}">
                  <a16:creationId xmlns:a16="http://schemas.microsoft.com/office/drawing/2014/main" id="{C4990C68-DCEC-CC1C-4676-429BAC37E9E0}"/>
                </a:ext>
              </a:extLst>
            </p:cNvPr>
            <p:cNvGrpSpPr/>
            <p:nvPr/>
          </p:nvGrpSpPr>
          <p:grpSpPr>
            <a:xfrm>
              <a:off x="3327168" y="4838730"/>
              <a:ext cx="1926097" cy="661958"/>
              <a:chOff x="4436223" y="5308640"/>
              <a:chExt cx="2568129" cy="882610"/>
            </a:xfrm>
          </p:grpSpPr>
          <p:sp>
            <p:nvSpPr>
              <p:cNvPr id="4" name="Freeform 111">
                <a:extLst>
                  <a:ext uri="{FF2B5EF4-FFF2-40B4-BE49-F238E27FC236}">
                    <a16:creationId xmlns:a16="http://schemas.microsoft.com/office/drawing/2014/main" id="{8F0A07F0-4E69-58AB-E8F2-59ECF27FBD26}"/>
                  </a:ext>
                </a:extLst>
              </p:cNvPr>
              <p:cNvSpPr>
                <a:spLocks/>
              </p:cNvSpPr>
              <p:nvPr/>
            </p:nvSpPr>
            <p:spPr bwMode="auto">
              <a:xfrm>
                <a:off x="4436223" y="5308640"/>
                <a:ext cx="2568129" cy="772907"/>
              </a:xfrm>
              <a:custGeom>
                <a:avLst/>
                <a:gdLst>
                  <a:gd name="T0" fmla="*/ 618 w 2585"/>
                  <a:gd name="T1" fmla="*/ 620 h 620"/>
                  <a:gd name="T2" fmla="*/ 2585 w 2585"/>
                  <a:gd name="T3" fmla="*/ 620 h 620"/>
                  <a:gd name="T4" fmla="*/ 1967 w 2585"/>
                  <a:gd name="T5" fmla="*/ 0 h 620"/>
                  <a:gd name="T6" fmla="*/ 0 w 2585"/>
                  <a:gd name="T7" fmla="*/ 0 h 620"/>
                  <a:gd name="T8" fmla="*/ 618 w 2585"/>
                  <a:gd name="T9" fmla="*/ 620 h 620"/>
                </a:gdLst>
                <a:ahLst/>
                <a:cxnLst>
                  <a:cxn ang="0">
                    <a:pos x="T0" y="T1"/>
                  </a:cxn>
                  <a:cxn ang="0">
                    <a:pos x="T2" y="T3"/>
                  </a:cxn>
                  <a:cxn ang="0">
                    <a:pos x="T4" y="T5"/>
                  </a:cxn>
                  <a:cxn ang="0">
                    <a:pos x="T6" y="T7"/>
                  </a:cxn>
                  <a:cxn ang="0">
                    <a:pos x="T8" y="T9"/>
                  </a:cxn>
                </a:cxnLst>
                <a:rect l="0" t="0" r="r" b="b"/>
                <a:pathLst>
                  <a:path w="2585" h="620">
                    <a:moveTo>
                      <a:pt x="618" y="620"/>
                    </a:moveTo>
                    <a:lnTo>
                      <a:pt x="2585" y="620"/>
                    </a:lnTo>
                    <a:lnTo>
                      <a:pt x="1967" y="0"/>
                    </a:lnTo>
                    <a:lnTo>
                      <a:pt x="0" y="0"/>
                    </a:lnTo>
                    <a:lnTo>
                      <a:pt x="618" y="620"/>
                    </a:lnTo>
                    <a:close/>
                  </a:path>
                </a:pathLst>
              </a:custGeom>
              <a:solidFill>
                <a:schemeClr val="tx1">
                  <a:lumMod val="60000"/>
                  <a:lumOff val="40000"/>
                </a:schemeClr>
              </a:solidFill>
              <a:ln w="3175">
                <a:noFill/>
              </a:ln>
            </p:spPr>
            <p:txBody>
              <a:bodyPr vert="horz" wrap="square" lIns="0" tIns="0" rIns="0" bIns="0" numCol="1" anchor="ctr" anchorCtr="0" compatLnSpc="1">
                <a:prstTxWarp prst="textNoShape">
                  <a:avLst/>
                </a:prstTxWarp>
              </a:bodyPr>
              <a:lstStyle/>
              <a:p>
                <a:pPr algn="ctr">
                  <a:spcAft>
                    <a:spcPts val="225"/>
                  </a:spcAft>
                </a:pPr>
                <a:endParaRPr lang="en-GB" altLang="ko-KR" sz="1600" b="1">
                  <a:gradFill>
                    <a:gsLst>
                      <a:gs pos="0">
                        <a:schemeClr val="bg1">
                          <a:lumMod val="50000"/>
                        </a:schemeClr>
                      </a:gs>
                      <a:gs pos="100000">
                        <a:schemeClr val="bg1">
                          <a:lumMod val="50000"/>
                        </a:schemeClr>
                      </a:gs>
                    </a:gsLst>
                    <a:lin ang="5400000" scaled="0"/>
                  </a:gradFill>
                  <a:latin typeface="Bebas Neue" pitchFamily="34" charset="0"/>
                  <a:ea typeface="Roboto Condensed Regular"/>
                </a:endParaRPr>
              </a:p>
            </p:txBody>
          </p:sp>
          <p:sp>
            <p:nvSpPr>
              <p:cNvPr id="6" name="Freeform 112">
                <a:extLst>
                  <a:ext uri="{FF2B5EF4-FFF2-40B4-BE49-F238E27FC236}">
                    <a16:creationId xmlns:a16="http://schemas.microsoft.com/office/drawing/2014/main" id="{81671CCD-DB8D-2248-0993-7FE07D763BCB}"/>
                  </a:ext>
                </a:extLst>
              </p:cNvPr>
              <p:cNvSpPr>
                <a:spLocks/>
              </p:cNvSpPr>
              <p:nvPr/>
            </p:nvSpPr>
            <p:spPr bwMode="auto">
              <a:xfrm>
                <a:off x="4436223" y="5308640"/>
                <a:ext cx="613967" cy="882610"/>
              </a:xfrm>
              <a:custGeom>
                <a:avLst/>
                <a:gdLst>
                  <a:gd name="T0" fmla="*/ 0 w 618"/>
                  <a:gd name="T1" fmla="*/ 0 h 708"/>
                  <a:gd name="T2" fmla="*/ 0 w 618"/>
                  <a:gd name="T3" fmla="*/ 87 h 708"/>
                  <a:gd name="T4" fmla="*/ 618 w 618"/>
                  <a:gd name="T5" fmla="*/ 708 h 708"/>
                  <a:gd name="T6" fmla="*/ 618 w 618"/>
                  <a:gd name="T7" fmla="*/ 620 h 708"/>
                  <a:gd name="T8" fmla="*/ 0 w 618"/>
                  <a:gd name="T9" fmla="*/ 0 h 708"/>
                </a:gdLst>
                <a:ahLst/>
                <a:cxnLst>
                  <a:cxn ang="0">
                    <a:pos x="T0" y="T1"/>
                  </a:cxn>
                  <a:cxn ang="0">
                    <a:pos x="T2" y="T3"/>
                  </a:cxn>
                  <a:cxn ang="0">
                    <a:pos x="T4" y="T5"/>
                  </a:cxn>
                  <a:cxn ang="0">
                    <a:pos x="T6" y="T7"/>
                  </a:cxn>
                  <a:cxn ang="0">
                    <a:pos x="T8" y="T9"/>
                  </a:cxn>
                </a:cxnLst>
                <a:rect l="0" t="0" r="r" b="b"/>
                <a:pathLst>
                  <a:path w="618" h="708">
                    <a:moveTo>
                      <a:pt x="0" y="0"/>
                    </a:moveTo>
                    <a:lnTo>
                      <a:pt x="0" y="87"/>
                    </a:lnTo>
                    <a:lnTo>
                      <a:pt x="618" y="708"/>
                    </a:lnTo>
                    <a:lnTo>
                      <a:pt x="618" y="620"/>
                    </a:lnTo>
                    <a:lnTo>
                      <a:pt x="0" y="0"/>
                    </a:lnTo>
                    <a:close/>
                  </a:path>
                </a:pathLst>
              </a:custGeom>
              <a:solidFill>
                <a:schemeClr val="tx1">
                  <a:lumMod val="75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sp>
            <p:nvSpPr>
              <p:cNvPr id="7" name="Rectangle 113">
                <a:extLst>
                  <a:ext uri="{FF2B5EF4-FFF2-40B4-BE49-F238E27FC236}">
                    <a16:creationId xmlns:a16="http://schemas.microsoft.com/office/drawing/2014/main" id="{BC58091C-D5EF-ADDB-1CF4-010B644728BC}"/>
                  </a:ext>
                </a:extLst>
              </p:cNvPr>
              <p:cNvSpPr>
                <a:spLocks noChangeArrowheads="1"/>
              </p:cNvSpPr>
              <p:nvPr/>
            </p:nvSpPr>
            <p:spPr bwMode="auto">
              <a:xfrm>
                <a:off x="5050190" y="6081547"/>
                <a:ext cx="1954162" cy="109703"/>
              </a:xfrm>
              <a:prstGeom prst="rect">
                <a:avLst/>
              </a:prstGeom>
              <a:solidFill>
                <a:schemeClr val="tx1"/>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grpSp>
        <p:sp>
          <p:nvSpPr>
            <p:cNvPr id="8" name="Freeform 129">
              <a:extLst>
                <a:ext uri="{FF2B5EF4-FFF2-40B4-BE49-F238E27FC236}">
                  <a16:creationId xmlns:a16="http://schemas.microsoft.com/office/drawing/2014/main" id="{2EC24975-B705-78F1-D411-2B587ED44DD8}"/>
                </a:ext>
              </a:extLst>
            </p:cNvPr>
            <p:cNvSpPr>
              <a:spLocks/>
            </p:cNvSpPr>
            <p:nvPr/>
          </p:nvSpPr>
          <p:spPr bwMode="auto">
            <a:xfrm>
              <a:off x="4251098" y="4838730"/>
              <a:ext cx="776400" cy="296385"/>
            </a:xfrm>
            <a:custGeom>
              <a:avLst/>
              <a:gdLst>
                <a:gd name="T0" fmla="*/ 0 w 1042"/>
                <a:gd name="T1" fmla="*/ 0 h 317"/>
                <a:gd name="T2" fmla="*/ 325 w 1042"/>
                <a:gd name="T3" fmla="*/ 317 h 317"/>
                <a:gd name="T4" fmla="*/ 1042 w 1042"/>
                <a:gd name="T5" fmla="*/ 317 h 317"/>
                <a:gd name="T6" fmla="*/ 962 w 1042"/>
                <a:gd name="T7" fmla="*/ 234 h 317"/>
                <a:gd name="T8" fmla="*/ 325 w 1042"/>
                <a:gd name="T9" fmla="*/ 234 h 317"/>
                <a:gd name="T10" fmla="*/ 90 w 1042"/>
                <a:gd name="T11" fmla="*/ 0 h 317"/>
                <a:gd name="T12" fmla="*/ 0 w 1042"/>
                <a:gd name="T13" fmla="*/ 0 h 317"/>
              </a:gdLst>
              <a:ahLst/>
              <a:cxnLst>
                <a:cxn ang="0">
                  <a:pos x="T0" y="T1"/>
                </a:cxn>
                <a:cxn ang="0">
                  <a:pos x="T2" y="T3"/>
                </a:cxn>
                <a:cxn ang="0">
                  <a:pos x="T4" y="T5"/>
                </a:cxn>
                <a:cxn ang="0">
                  <a:pos x="T6" y="T7"/>
                </a:cxn>
                <a:cxn ang="0">
                  <a:pos x="T8" y="T9"/>
                </a:cxn>
                <a:cxn ang="0">
                  <a:pos x="T10" y="T11"/>
                </a:cxn>
                <a:cxn ang="0">
                  <a:pos x="T12" y="T13"/>
                </a:cxn>
              </a:cxnLst>
              <a:rect l="0" t="0" r="r" b="b"/>
              <a:pathLst>
                <a:path w="1042" h="317">
                  <a:moveTo>
                    <a:pt x="0" y="0"/>
                  </a:moveTo>
                  <a:lnTo>
                    <a:pt x="325" y="317"/>
                  </a:lnTo>
                  <a:lnTo>
                    <a:pt x="1042" y="317"/>
                  </a:lnTo>
                  <a:lnTo>
                    <a:pt x="962" y="234"/>
                  </a:lnTo>
                  <a:lnTo>
                    <a:pt x="325" y="234"/>
                  </a:lnTo>
                  <a:lnTo>
                    <a:pt x="90" y="0"/>
                  </a:lnTo>
                  <a:lnTo>
                    <a:pt x="0" y="0"/>
                  </a:lnTo>
                  <a:close/>
                </a:path>
              </a:pathLst>
            </a:custGeom>
            <a:solidFill>
              <a:srgbClr val="000000">
                <a:alpha val="10196"/>
              </a:srgbClr>
            </a:solidFill>
            <a:ln>
              <a:noFill/>
            </a:ln>
          </p:spPr>
          <p:txBody>
            <a:bodyPr vert="horz" wrap="square" lIns="68580" tIns="34290" rIns="68580" bIns="34290" numCol="1" anchor="t" anchorCtr="0" compatLnSpc="1">
              <a:prstTxWarp prst="textNoShape">
                <a:avLst/>
              </a:prstTxWarp>
            </a:bodyPr>
            <a:lstStyle/>
            <a:p>
              <a:endParaRPr lang="en-GB" altLang="ko-KR" sz="1600">
                <a:gradFill>
                  <a:gsLst>
                    <a:gs pos="0">
                      <a:schemeClr val="tx1">
                        <a:lumMod val="10000"/>
                        <a:lumOff val="90000"/>
                      </a:schemeClr>
                    </a:gs>
                    <a:gs pos="100000">
                      <a:schemeClr val="tx1">
                        <a:lumMod val="10000"/>
                        <a:lumOff val="90000"/>
                      </a:schemeClr>
                    </a:gs>
                  </a:gsLst>
                  <a:lin ang="5400000" scaled="0"/>
                </a:gradFill>
              </a:endParaRPr>
            </a:p>
          </p:txBody>
        </p:sp>
        <p:sp>
          <p:nvSpPr>
            <p:cNvPr id="9" name="TextBox 8">
              <a:extLst>
                <a:ext uri="{FF2B5EF4-FFF2-40B4-BE49-F238E27FC236}">
                  <a16:creationId xmlns:a16="http://schemas.microsoft.com/office/drawing/2014/main" id="{A50F1DFF-584F-0BC7-6744-0D2211ED4B82}"/>
                </a:ext>
              </a:extLst>
            </p:cNvPr>
            <p:cNvSpPr txBox="1"/>
            <p:nvPr/>
          </p:nvSpPr>
          <p:spPr>
            <a:xfrm>
              <a:off x="3598194" y="5174212"/>
              <a:ext cx="1607220" cy="181805"/>
            </a:xfrm>
            <a:prstGeom prst="rect">
              <a:avLst/>
            </a:prstGeom>
            <a:noFill/>
          </p:spPr>
          <p:txBody>
            <a:bodyPr wrap="square" lIns="54000" tIns="0" rIns="54000" bIns="0" rtlCol="0" anchor="ctr">
              <a:noAutofit/>
            </a:bodyPr>
            <a:lstStyle/>
            <a:p>
              <a:pPr lvl="0" algn="ctr"/>
              <a:r>
                <a:rPr lang="en-GB" altLang="ko-KR" sz="1600" b="1">
                  <a:solidFill>
                    <a:schemeClr val="bg1"/>
                  </a:solidFill>
                  <a:latin typeface="+mj-lt"/>
                </a:rPr>
                <a:t>Evaluation</a:t>
              </a:r>
            </a:p>
          </p:txBody>
        </p:sp>
        <p:grpSp>
          <p:nvGrpSpPr>
            <p:cNvPr id="10" name="Group 9">
              <a:extLst>
                <a:ext uri="{FF2B5EF4-FFF2-40B4-BE49-F238E27FC236}">
                  <a16:creationId xmlns:a16="http://schemas.microsoft.com/office/drawing/2014/main" id="{27CAD8B4-D8FF-22CB-E263-BDAF03487B92}"/>
                </a:ext>
              </a:extLst>
            </p:cNvPr>
            <p:cNvGrpSpPr/>
            <p:nvPr/>
          </p:nvGrpSpPr>
          <p:grpSpPr>
            <a:xfrm>
              <a:off x="4032783" y="4397425"/>
              <a:ext cx="1926097" cy="660089"/>
              <a:chOff x="5377044" y="4720233"/>
              <a:chExt cx="2568129" cy="880118"/>
            </a:xfrm>
          </p:grpSpPr>
          <p:sp>
            <p:nvSpPr>
              <p:cNvPr id="11" name="Freeform 114">
                <a:extLst>
                  <a:ext uri="{FF2B5EF4-FFF2-40B4-BE49-F238E27FC236}">
                    <a16:creationId xmlns:a16="http://schemas.microsoft.com/office/drawing/2014/main" id="{C8A862B5-B7FA-E92C-B0E7-04FF66D1FB2E}"/>
                  </a:ext>
                </a:extLst>
              </p:cNvPr>
              <p:cNvSpPr>
                <a:spLocks/>
              </p:cNvSpPr>
              <p:nvPr/>
            </p:nvSpPr>
            <p:spPr bwMode="auto">
              <a:xfrm>
                <a:off x="5377044" y="4720233"/>
                <a:ext cx="2568129" cy="771661"/>
              </a:xfrm>
              <a:custGeom>
                <a:avLst/>
                <a:gdLst>
                  <a:gd name="T0" fmla="*/ 618 w 2585"/>
                  <a:gd name="T1" fmla="*/ 619 h 619"/>
                  <a:gd name="T2" fmla="*/ 2585 w 2585"/>
                  <a:gd name="T3" fmla="*/ 619 h 619"/>
                  <a:gd name="T4" fmla="*/ 1967 w 2585"/>
                  <a:gd name="T5" fmla="*/ 0 h 619"/>
                  <a:gd name="T6" fmla="*/ 0 w 2585"/>
                  <a:gd name="T7" fmla="*/ 0 h 619"/>
                  <a:gd name="T8" fmla="*/ 618 w 2585"/>
                  <a:gd name="T9" fmla="*/ 619 h 619"/>
                </a:gdLst>
                <a:ahLst/>
                <a:cxnLst>
                  <a:cxn ang="0">
                    <a:pos x="T0" y="T1"/>
                  </a:cxn>
                  <a:cxn ang="0">
                    <a:pos x="T2" y="T3"/>
                  </a:cxn>
                  <a:cxn ang="0">
                    <a:pos x="T4" y="T5"/>
                  </a:cxn>
                  <a:cxn ang="0">
                    <a:pos x="T6" y="T7"/>
                  </a:cxn>
                  <a:cxn ang="0">
                    <a:pos x="T8" y="T9"/>
                  </a:cxn>
                </a:cxnLst>
                <a:rect l="0" t="0" r="r" b="b"/>
                <a:pathLst>
                  <a:path w="2585" h="619">
                    <a:moveTo>
                      <a:pt x="618" y="619"/>
                    </a:moveTo>
                    <a:lnTo>
                      <a:pt x="2585" y="619"/>
                    </a:lnTo>
                    <a:lnTo>
                      <a:pt x="1967" y="0"/>
                    </a:lnTo>
                    <a:lnTo>
                      <a:pt x="0" y="0"/>
                    </a:lnTo>
                    <a:lnTo>
                      <a:pt x="618" y="619"/>
                    </a:lnTo>
                    <a:close/>
                  </a:path>
                </a:pathLst>
              </a:custGeom>
              <a:solidFill>
                <a:schemeClr val="accent6"/>
              </a:solidFill>
              <a:ln w="3175">
                <a:noFill/>
              </a:ln>
            </p:spPr>
            <p:txBody>
              <a:bodyPr vert="horz" wrap="square" lIns="0" tIns="0" rIns="0" bIns="0" numCol="1" anchor="ctr" anchorCtr="0" compatLnSpc="1">
                <a:prstTxWarp prst="textNoShape">
                  <a:avLst/>
                </a:prstTxWarp>
              </a:bodyPr>
              <a:lstStyle/>
              <a:p>
                <a:pPr algn="ctr">
                  <a:spcAft>
                    <a:spcPts val="225"/>
                  </a:spcAft>
                </a:pPr>
                <a:endParaRPr lang="en-GB" altLang="ko-KR" sz="1600" b="1">
                  <a:gradFill>
                    <a:gsLst>
                      <a:gs pos="0">
                        <a:schemeClr val="bg1">
                          <a:lumMod val="50000"/>
                        </a:schemeClr>
                      </a:gs>
                      <a:gs pos="100000">
                        <a:schemeClr val="bg1">
                          <a:lumMod val="50000"/>
                        </a:schemeClr>
                      </a:gs>
                    </a:gsLst>
                    <a:lin ang="5400000" scaled="0"/>
                  </a:gradFill>
                  <a:latin typeface="Bebas Neue" pitchFamily="34" charset="0"/>
                  <a:ea typeface="Roboto Condensed Regular"/>
                </a:endParaRPr>
              </a:p>
            </p:txBody>
          </p:sp>
          <p:sp>
            <p:nvSpPr>
              <p:cNvPr id="12" name="Freeform 115">
                <a:extLst>
                  <a:ext uri="{FF2B5EF4-FFF2-40B4-BE49-F238E27FC236}">
                    <a16:creationId xmlns:a16="http://schemas.microsoft.com/office/drawing/2014/main" id="{F190A655-44A1-5F7D-32B3-0A3DF5855757}"/>
                  </a:ext>
                </a:extLst>
              </p:cNvPr>
              <p:cNvSpPr>
                <a:spLocks/>
              </p:cNvSpPr>
              <p:nvPr/>
            </p:nvSpPr>
            <p:spPr bwMode="auto">
              <a:xfrm>
                <a:off x="5377044" y="4720233"/>
                <a:ext cx="613967" cy="880117"/>
              </a:xfrm>
              <a:custGeom>
                <a:avLst/>
                <a:gdLst>
                  <a:gd name="T0" fmla="*/ 0 w 618"/>
                  <a:gd name="T1" fmla="*/ 0 h 706"/>
                  <a:gd name="T2" fmla="*/ 0 w 618"/>
                  <a:gd name="T3" fmla="*/ 88 h 706"/>
                  <a:gd name="T4" fmla="*/ 618 w 618"/>
                  <a:gd name="T5" fmla="*/ 706 h 706"/>
                  <a:gd name="T6" fmla="*/ 618 w 618"/>
                  <a:gd name="T7" fmla="*/ 619 h 706"/>
                  <a:gd name="T8" fmla="*/ 0 w 618"/>
                  <a:gd name="T9" fmla="*/ 0 h 706"/>
                </a:gdLst>
                <a:ahLst/>
                <a:cxnLst>
                  <a:cxn ang="0">
                    <a:pos x="T0" y="T1"/>
                  </a:cxn>
                  <a:cxn ang="0">
                    <a:pos x="T2" y="T3"/>
                  </a:cxn>
                  <a:cxn ang="0">
                    <a:pos x="T4" y="T5"/>
                  </a:cxn>
                  <a:cxn ang="0">
                    <a:pos x="T6" y="T7"/>
                  </a:cxn>
                  <a:cxn ang="0">
                    <a:pos x="T8" y="T9"/>
                  </a:cxn>
                </a:cxnLst>
                <a:rect l="0" t="0" r="r" b="b"/>
                <a:pathLst>
                  <a:path w="618" h="706">
                    <a:moveTo>
                      <a:pt x="0" y="0"/>
                    </a:moveTo>
                    <a:lnTo>
                      <a:pt x="0" y="88"/>
                    </a:lnTo>
                    <a:lnTo>
                      <a:pt x="618" y="706"/>
                    </a:lnTo>
                    <a:lnTo>
                      <a:pt x="618" y="619"/>
                    </a:lnTo>
                    <a:lnTo>
                      <a:pt x="0" y="0"/>
                    </a:lnTo>
                    <a:close/>
                  </a:path>
                </a:pathLst>
              </a:custGeom>
              <a:solidFill>
                <a:schemeClr val="accent6">
                  <a:lumMod val="50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sp>
            <p:nvSpPr>
              <p:cNvPr id="13" name="Rectangle 116">
                <a:extLst>
                  <a:ext uri="{FF2B5EF4-FFF2-40B4-BE49-F238E27FC236}">
                    <a16:creationId xmlns:a16="http://schemas.microsoft.com/office/drawing/2014/main" id="{6CD69E4F-BFF3-72C7-B06A-D9AC17D1CAA0}"/>
                  </a:ext>
                </a:extLst>
              </p:cNvPr>
              <p:cNvSpPr>
                <a:spLocks noChangeArrowheads="1"/>
              </p:cNvSpPr>
              <p:nvPr/>
            </p:nvSpPr>
            <p:spPr bwMode="auto">
              <a:xfrm>
                <a:off x="5991011" y="5491894"/>
                <a:ext cx="1954162" cy="108457"/>
              </a:xfrm>
              <a:prstGeom prst="rect">
                <a:avLst/>
              </a:prstGeom>
              <a:solidFill>
                <a:schemeClr val="accent6">
                  <a:lumMod val="75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grpSp>
        <p:sp>
          <p:nvSpPr>
            <p:cNvPr id="14" name="Freeform 127">
              <a:extLst>
                <a:ext uri="{FF2B5EF4-FFF2-40B4-BE49-F238E27FC236}">
                  <a16:creationId xmlns:a16="http://schemas.microsoft.com/office/drawing/2014/main" id="{9AEE7500-BA70-1E0F-9F48-4D7570977FA8}"/>
                </a:ext>
              </a:extLst>
            </p:cNvPr>
            <p:cNvSpPr>
              <a:spLocks/>
            </p:cNvSpPr>
            <p:nvPr/>
          </p:nvSpPr>
          <p:spPr bwMode="auto">
            <a:xfrm>
              <a:off x="4142313" y="4617143"/>
              <a:ext cx="1110953" cy="152400"/>
            </a:xfrm>
            <a:custGeom>
              <a:avLst/>
              <a:gdLst>
                <a:gd name="T0" fmla="*/ 1415 w 1491"/>
                <a:gd name="T1" fmla="*/ 0 h 163"/>
                <a:gd name="T2" fmla="*/ 0 w 1491"/>
                <a:gd name="T3" fmla="*/ 0 h 163"/>
                <a:gd name="T4" fmla="*/ 163 w 1491"/>
                <a:gd name="T5" fmla="*/ 163 h 163"/>
                <a:gd name="T6" fmla="*/ 163 w 1491"/>
                <a:gd name="T7" fmla="*/ 76 h 163"/>
                <a:gd name="T8" fmla="*/ 1491 w 1491"/>
                <a:gd name="T9" fmla="*/ 76 h 163"/>
                <a:gd name="T10" fmla="*/ 1415 w 1491"/>
                <a:gd name="T11" fmla="*/ 0 h 163"/>
              </a:gdLst>
              <a:ahLst/>
              <a:cxnLst>
                <a:cxn ang="0">
                  <a:pos x="T0" y="T1"/>
                </a:cxn>
                <a:cxn ang="0">
                  <a:pos x="T2" y="T3"/>
                </a:cxn>
                <a:cxn ang="0">
                  <a:pos x="T4" y="T5"/>
                </a:cxn>
                <a:cxn ang="0">
                  <a:pos x="T6" y="T7"/>
                </a:cxn>
                <a:cxn ang="0">
                  <a:pos x="T8" y="T9"/>
                </a:cxn>
                <a:cxn ang="0">
                  <a:pos x="T10" y="T11"/>
                </a:cxn>
              </a:cxnLst>
              <a:rect l="0" t="0" r="r" b="b"/>
              <a:pathLst>
                <a:path w="1491" h="163">
                  <a:moveTo>
                    <a:pt x="1415" y="0"/>
                  </a:moveTo>
                  <a:lnTo>
                    <a:pt x="0" y="0"/>
                  </a:lnTo>
                  <a:lnTo>
                    <a:pt x="163" y="163"/>
                  </a:lnTo>
                  <a:lnTo>
                    <a:pt x="163" y="76"/>
                  </a:lnTo>
                  <a:lnTo>
                    <a:pt x="1491" y="76"/>
                  </a:lnTo>
                  <a:lnTo>
                    <a:pt x="1415" y="0"/>
                  </a:lnTo>
                  <a:close/>
                </a:path>
              </a:pathLst>
            </a:custGeom>
            <a:solidFill>
              <a:srgbClr val="000000">
                <a:alpha val="10196"/>
              </a:srgbClr>
            </a:solidFill>
            <a:ln>
              <a:noFill/>
            </a:ln>
          </p:spPr>
          <p:txBody>
            <a:bodyPr vert="horz" wrap="square" lIns="68580" tIns="34290" rIns="68580" bIns="34290" numCol="1" anchor="t" anchorCtr="0" compatLnSpc="1">
              <a:prstTxWarp prst="textNoShape">
                <a:avLst/>
              </a:prstTxWarp>
            </a:bodyPr>
            <a:lstStyle/>
            <a:p>
              <a:endParaRPr lang="en-GB" altLang="ko-KR" sz="1600">
                <a:gradFill>
                  <a:gsLst>
                    <a:gs pos="0">
                      <a:schemeClr val="tx1">
                        <a:lumMod val="10000"/>
                        <a:lumOff val="90000"/>
                      </a:schemeClr>
                    </a:gs>
                    <a:gs pos="100000">
                      <a:schemeClr val="tx1">
                        <a:lumMod val="10000"/>
                        <a:lumOff val="90000"/>
                      </a:schemeClr>
                    </a:gs>
                  </a:gsLst>
                  <a:lin ang="5400000" scaled="0"/>
                </a:gradFill>
              </a:endParaRPr>
            </a:p>
          </p:txBody>
        </p:sp>
        <p:grpSp>
          <p:nvGrpSpPr>
            <p:cNvPr id="16" name="Group 15">
              <a:extLst>
                <a:ext uri="{FF2B5EF4-FFF2-40B4-BE49-F238E27FC236}">
                  <a16:creationId xmlns:a16="http://schemas.microsoft.com/office/drawing/2014/main" id="{01DCEF69-B671-652A-C1F1-75AE6F59F3CA}"/>
                </a:ext>
              </a:extLst>
            </p:cNvPr>
            <p:cNvGrpSpPr/>
            <p:nvPr/>
          </p:nvGrpSpPr>
          <p:grpSpPr>
            <a:xfrm>
              <a:off x="3327168" y="3957056"/>
              <a:ext cx="1926097" cy="660088"/>
              <a:chOff x="4436223" y="4133074"/>
              <a:chExt cx="2568129" cy="880117"/>
            </a:xfrm>
          </p:grpSpPr>
          <p:sp>
            <p:nvSpPr>
              <p:cNvPr id="17" name="Freeform 117">
                <a:extLst>
                  <a:ext uri="{FF2B5EF4-FFF2-40B4-BE49-F238E27FC236}">
                    <a16:creationId xmlns:a16="http://schemas.microsoft.com/office/drawing/2014/main" id="{34B2CFB2-7BAD-1472-989A-8809A31D86EF}"/>
                  </a:ext>
                </a:extLst>
              </p:cNvPr>
              <p:cNvSpPr>
                <a:spLocks/>
              </p:cNvSpPr>
              <p:nvPr/>
            </p:nvSpPr>
            <p:spPr bwMode="auto">
              <a:xfrm>
                <a:off x="4436223" y="4133074"/>
                <a:ext cx="2568129" cy="770414"/>
              </a:xfrm>
              <a:custGeom>
                <a:avLst/>
                <a:gdLst>
                  <a:gd name="T0" fmla="*/ 618 w 2585"/>
                  <a:gd name="T1" fmla="*/ 618 h 618"/>
                  <a:gd name="T2" fmla="*/ 2585 w 2585"/>
                  <a:gd name="T3" fmla="*/ 618 h 618"/>
                  <a:gd name="T4" fmla="*/ 1967 w 2585"/>
                  <a:gd name="T5" fmla="*/ 0 h 618"/>
                  <a:gd name="T6" fmla="*/ 0 w 2585"/>
                  <a:gd name="T7" fmla="*/ 0 h 618"/>
                  <a:gd name="T8" fmla="*/ 618 w 2585"/>
                  <a:gd name="T9" fmla="*/ 618 h 618"/>
                </a:gdLst>
                <a:ahLst/>
                <a:cxnLst>
                  <a:cxn ang="0">
                    <a:pos x="T0" y="T1"/>
                  </a:cxn>
                  <a:cxn ang="0">
                    <a:pos x="T2" y="T3"/>
                  </a:cxn>
                  <a:cxn ang="0">
                    <a:pos x="T4" y="T5"/>
                  </a:cxn>
                  <a:cxn ang="0">
                    <a:pos x="T6" y="T7"/>
                  </a:cxn>
                  <a:cxn ang="0">
                    <a:pos x="T8" y="T9"/>
                  </a:cxn>
                </a:cxnLst>
                <a:rect l="0" t="0" r="r" b="b"/>
                <a:pathLst>
                  <a:path w="2585" h="618">
                    <a:moveTo>
                      <a:pt x="618" y="618"/>
                    </a:moveTo>
                    <a:lnTo>
                      <a:pt x="2585" y="618"/>
                    </a:lnTo>
                    <a:lnTo>
                      <a:pt x="1967" y="0"/>
                    </a:lnTo>
                    <a:lnTo>
                      <a:pt x="0" y="0"/>
                    </a:lnTo>
                    <a:lnTo>
                      <a:pt x="618" y="618"/>
                    </a:lnTo>
                    <a:close/>
                  </a:path>
                </a:pathLst>
              </a:custGeom>
              <a:solidFill>
                <a:srgbClr val="FFC000"/>
              </a:solidFill>
              <a:ln w="3175">
                <a:noFill/>
              </a:ln>
            </p:spPr>
            <p:txBody>
              <a:bodyPr vert="horz" wrap="square" lIns="0" tIns="0" rIns="0" bIns="0" numCol="1" anchor="ctr" anchorCtr="0" compatLnSpc="1">
                <a:prstTxWarp prst="textNoShape">
                  <a:avLst/>
                </a:prstTxWarp>
              </a:bodyPr>
              <a:lstStyle/>
              <a:p>
                <a:pPr algn="ctr">
                  <a:spcAft>
                    <a:spcPts val="225"/>
                  </a:spcAft>
                </a:pPr>
                <a:endParaRPr lang="en-GB" altLang="ko-KR" sz="1600" b="1">
                  <a:gradFill>
                    <a:gsLst>
                      <a:gs pos="0">
                        <a:schemeClr val="bg1">
                          <a:lumMod val="50000"/>
                        </a:schemeClr>
                      </a:gs>
                      <a:gs pos="100000">
                        <a:schemeClr val="bg1">
                          <a:lumMod val="50000"/>
                        </a:schemeClr>
                      </a:gs>
                    </a:gsLst>
                    <a:lin ang="5400000" scaled="0"/>
                  </a:gradFill>
                  <a:latin typeface="Bebas Neue" pitchFamily="34" charset="0"/>
                  <a:ea typeface="Roboto Condensed Regular"/>
                </a:endParaRPr>
              </a:p>
            </p:txBody>
          </p:sp>
          <p:sp>
            <p:nvSpPr>
              <p:cNvPr id="18" name="Freeform 118">
                <a:extLst>
                  <a:ext uri="{FF2B5EF4-FFF2-40B4-BE49-F238E27FC236}">
                    <a16:creationId xmlns:a16="http://schemas.microsoft.com/office/drawing/2014/main" id="{7BE88293-26E5-DFB8-5B44-7BA1A270A4AD}"/>
                  </a:ext>
                </a:extLst>
              </p:cNvPr>
              <p:cNvSpPr>
                <a:spLocks/>
              </p:cNvSpPr>
              <p:nvPr/>
            </p:nvSpPr>
            <p:spPr bwMode="auto">
              <a:xfrm>
                <a:off x="4436223" y="4133074"/>
                <a:ext cx="613967" cy="880117"/>
              </a:xfrm>
              <a:custGeom>
                <a:avLst/>
                <a:gdLst>
                  <a:gd name="T0" fmla="*/ 0 w 618"/>
                  <a:gd name="T1" fmla="*/ 0 h 706"/>
                  <a:gd name="T2" fmla="*/ 0 w 618"/>
                  <a:gd name="T3" fmla="*/ 87 h 706"/>
                  <a:gd name="T4" fmla="*/ 618 w 618"/>
                  <a:gd name="T5" fmla="*/ 706 h 706"/>
                  <a:gd name="T6" fmla="*/ 618 w 618"/>
                  <a:gd name="T7" fmla="*/ 618 h 706"/>
                  <a:gd name="T8" fmla="*/ 0 w 618"/>
                  <a:gd name="T9" fmla="*/ 0 h 706"/>
                </a:gdLst>
                <a:ahLst/>
                <a:cxnLst>
                  <a:cxn ang="0">
                    <a:pos x="T0" y="T1"/>
                  </a:cxn>
                  <a:cxn ang="0">
                    <a:pos x="T2" y="T3"/>
                  </a:cxn>
                  <a:cxn ang="0">
                    <a:pos x="T4" y="T5"/>
                  </a:cxn>
                  <a:cxn ang="0">
                    <a:pos x="T6" y="T7"/>
                  </a:cxn>
                  <a:cxn ang="0">
                    <a:pos x="T8" y="T9"/>
                  </a:cxn>
                </a:cxnLst>
                <a:rect l="0" t="0" r="r" b="b"/>
                <a:pathLst>
                  <a:path w="618" h="706">
                    <a:moveTo>
                      <a:pt x="0" y="0"/>
                    </a:moveTo>
                    <a:lnTo>
                      <a:pt x="0" y="87"/>
                    </a:lnTo>
                    <a:lnTo>
                      <a:pt x="618" y="706"/>
                    </a:lnTo>
                    <a:lnTo>
                      <a:pt x="618" y="618"/>
                    </a:lnTo>
                    <a:lnTo>
                      <a:pt x="0" y="0"/>
                    </a:lnTo>
                    <a:close/>
                  </a:path>
                </a:pathLst>
              </a:custGeom>
              <a:solidFill>
                <a:schemeClr val="accent5">
                  <a:lumMod val="50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sp>
            <p:nvSpPr>
              <p:cNvPr id="19" name="Rectangle 119">
                <a:extLst>
                  <a:ext uri="{FF2B5EF4-FFF2-40B4-BE49-F238E27FC236}">
                    <a16:creationId xmlns:a16="http://schemas.microsoft.com/office/drawing/2014/main" id="{A3D09286-4EFF-5E41-1C29-53C949502C6D}"/>
                  </a:ext>
                </a:extLst>
              </p:cNvPr>
              <p:cNvSpPr>
                <a:spLocks noChangeArrowheads="1"/>
              </p:cNvSpPr>
              <p:nvPr/>
            </p:nvSpPr>
            <p:spPr bwMode="auto">
              <a:xfrm>
                <a:off x="5050190" y="4903488"/>
                <a:ext cx="1954162" cy="109703"/>
              </a:xfrm>
              <a:prstGeom prst="rect">
                <a:avLst/>
              </a:prstGeom>
              <a:solidFill>
                <a:schemeClr val="accent5">
                  <a:lumMod val="75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grpSp>
        <p:sp>
          <p:nvSpPr>
            <p:cNvPr id="20" name="Freeform 128">
              <a:extLst>
                <a:ext uri="{FF2B5EF4-FFF2-40B4-BE49-F238E27FC236}">
                  <a16:creationId xmlns:a16="http://schemas.microsoft.com/office/drawing/2014/main" id="{16C6CFB4-0684-2ECB-904C-39497D9FECA2}"/>
                </a:ext>
              </a:extLst>
            </p:cNvPr>
            <p:cNvSpPr>
              <a:spLocks/>
            </p:cNvSpPr>
            <p:nvPr/>
          </p:nvSpPr>
          <p:spPr bwMode="auto">
            <a:xfrm>
              <a:off x="4251098" y="3957055"/>
              <a:ext cx="776399" cy="294515"/>
            </a:xfrm>
            <a:custGeom>
              <a:avLst/>
              <a:gdLst>
                <a:gd name="T0" fmla="*/ 0 w 1042"/>
                <a:gd name="T1" fmla="*/ 0 h 315"/>
                <a:gd name="T2" fmla="*/ 325 w 1042"/>
                <a:gd name="T3" fmla="*/ 315 h 315"/>
                <a:gd name="T4" fmla="*/ 1042 w 1042"/>
                <a:gd name="T5" fmla="*/ 315 h 315"/>
                <a:gd name="T6" fmla="*/ 962 w 1042"/>
                <a:gd name="T7" fmla="*/ 234 h 315"/>
                <a:gd name="T8" fmla="*/ 325 w 1042"/>
                <a:gd name="T9" fmla="*/ 234 h 315"/>
                <a:gd name="T10" fmla="*/ 90 w 1042"/>
                <a:gd name="T11" fmla="*/ 0 h 315"/>
                <a:gd name="T12" fmla="*/ 0 w 1042"/>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1042" h="315">
                  <a:moveTo>
                    <a:pt x="0" y="0"/>
                  </a:moveTo>
                  <a:lnTo>
                    <a:pt x="325" y="315"/>
                  </a:lnTo>
                  <a:lnTo>
                    <a:pt x="1042" y="315"/>
                  </a:lnTo>
                  <a:lnTo>
                    <a:pt x="962" y="234"/>
                  </a:lnTo>
                  <a:lnTo>
                    <a:pt x="325" y="234"/>
                  </a:lnTo>
                  <a:lnTo>
                    <a:pt x="90" y="0"/>
                  </a:lnTo>
                  <a:lnTo>
                    <a:pt x="0" y="0"/>
                  </a:lnTo>
                  <a:close/>
                </a:path>
              </a:pathLst>
            </a:custGeom>
            <a:solidFill>
              <a:srgbClr val="000000">
                <a:alpha val="10196"/>
              </a:srgbClr>
            </a:solidFill>
            <a:ln>
              <a:noFill/>
            </a:ln>
          </p:spPr>
          <p:txBody>
            <a:bodyPr vert="horz" wrap="square" lIns="68580" tIns="34290" rIns="68580" bIns="34290" numCol="1" anchor="t" anchorCtr="0" compatLnSpc="1">
              <a:prstTxWarp prst="textNoShape">
                <a:avLst/>
              </a:prstTxWarp>
            </a:bodyPr>
            <a:lstStyle/>
            <a:p>
              <a:endParaRPr lang="en-GB" altLang="ko-KR" sz="1600">
                <a:gradFill>
                  <a:gsLst>
                    <a:gs pos="0">
                      <a:schemeClr val="tx1">
                        <a:lumMod val="10000"/>
                        <a:lumOff val="90000"/>
                      </a:schemeClr>
                    </a:gs>
                    <a:gs pos="100000">
                      <a:schemeClr val="tx1">
                        <a:lumMod val="10000"/>
                        <a:lumOff val="90000"/>
                      </a:schemeClr>
                    </a:gs>
                  </a:gsLst>
                  <a:lin ang="5400000" scaled="0"/>
                </a:gradFill>
              </a:endParaRPr>
            </a:p>
          </p:txBody>
        </p:sp>
        <p:sp>
          <p:nvSpPr>
            <p:cNvPr id="21" name="TextBox 20">
              <a:extLst>
                <a:ext uri="{FF2B5EF4-FFF2-40B4-BE49-F238E27FC236}">
                  <a16:creationId xmlns:a16="http://schemas.microsoft.com/office/drawing/2014/main" id="{88204956-9D9D-A275-E218-71A651A9FA7C}"/>
                </a:ext>
              </a:extLst>
            </p:cNvPr>
            <p:cNvSpPr txBox="1"/>
            <p:nvPr/>
          </p:nvSpPr>
          <p:spPr>
            <a:xfrm>
              <a:off x="4428126" y="4750213"/>
              <a:ext cx="1589363" cy="181805"/>
            </a:xfrm>
            <a:prstGeom prst="rect">
              <a:avLst/>
            </a:prstGeom>
            <a:noFill/>
          </p:spPr>
          <p:txBody>
            <a:bodyPr wrap="square" lIns="54000" tIns="0" rIns="54000" bIns="0" rtlCol="0" anchor="ctr">
              <a:noAutofit/>
            </a:bodyPr>
            <a:lstStyle/>
            <a:p>
              <a:pPr lvl="0" algn="ctr"/>
              <a:r>
                <a:rPr lang="en-GB" altLang="ko-KR" sz="1600" b="1">
                  <a:solidFill>
                    <a:schemeClr val="bg2"/>
                  </a:solidFill>
                  <a:latin typeface="+mj-lt"/>
                </a:rPr>
                <a:t>Stacked model </a:t>
              </a:r>
            </a:p>
          </p:txBody>
        </p:sp>
        <p:grpSp>
          <p:nvGrpSpPr>
            <p:cNvPr id="22" name="Group 21">
              <a:extLst>
                <a:ext uri="{FF2B5EF4-FFF2-40B4-BE49-F238E27FC236}">
                  <a16:creationId xmlns:a16="http://schemas.microsoft.com/office/drawing/2014/main" id="{CD725C5B-2133-5045-6C3B-F8E972E91A25}"/>
                </a:ext>
              </a:extLst>
            </p:cNvPr>
            <p:cNvGrpSpPr/>
            <p:nvPr/>
          </p:nvGrpSpPr>
          <p:grpSpPr>
            <a:xfrm>
              <a:off x="4032782" y="3515751"/>
              <a:ext cx="1926098" cy="660088"/>
              <a:chOff x="5377043" y="3544668"/>
              <a:chExt cx="2568130" cy="880117"/>
            </a:xfrm>
          </p:grpSpPr>
          <p:sp>
            <p:nvSpPr>
              <p:cNvPr id="23" name="Freeform 114">
                <a:extLst>
                  <a:ext uri="{FF2B5EF4-FFF2-40B4-BE49-F238E27FC236}">
                    <a16:creationId xmlns:a16="http://schemas.microsoft.com/office/drawing/2014/main" id="{C96609BC-BA12-07FC-C109-B03A919CE34B}"/>
                  </a:ext>
                </a:extLst>
              </p:cNvPr>
              <p:cNvSpPr>
                <a:spLocks/>
              </p:cNvSpPr>
              <p:nvPr/>
            </p:nvSpPr>
            <p:spPr bwMode="auto">
              <a:xfrm>
                <a:off x="5377044" y="3544668"/>
                <a:ext cx="2568129" cy="771661"/>
              </a:xfrm>
              <a:custGeom>
                <a:avLst/>
                <a:gdLst>
                  <a:gd name="T0" fmla="*/ 618 w 2585"/>
                  <a:gd name="T1" fmla="*/ 619 h 619"/>
                  <a:gd name="T2" fmla="*/ 2585 w 2585"/>
                  <a:gd name="T3" fmla="*/ 619 h 619"/>
                  <a:gd name="T4" fmla="*/ 1967 w 2585"/>
                  <a:gd name="T5" fmla="*/ 0 h 619"/>
                  <a:gd name="T6" fmla="*/ 0 w 2585"/>
                  <a:gd name="T7" fmla="*/ 0 h 619"/>
                  <a:gd name="T8" fmla="*/ 618 w 2585"/>
                  <a:gd name="T9" fmla="*/ 619 h 619"/>
                </a:gdLst>
                <a:ahLst/>
                <a:cxnLst>
                  <a:cxn ang="0">
                    <a:pos x="T0" y="T1"/>
                  </a:cxn>
                  <a:cxn ang="0">
                    <a:pos x="T2" y="T3"/>
                  </a:cxn>
                  <a:cxn ang="0">
                    <a:pos x="T4" y="T5"/>
                  </a:cxn>
                  <a:cxn ang="0">
                    <a:pos x="T6" y="T7"/>
                  </a:cxn>
                  <a:cxn ang="0">
                    <a:pos x="T8" y="T9"/>
                  </a:cxn>
                </a:cxnLst>
                <a:rect l="0" t="0" r="r" b="b"/>
                <a:pathLst>
                  <a:path w="2585" h="619">
                    <a:moveTo>
                      <a:pt x="618" y="619"/>
                    </a:moveTo>
                    <a:lnTo>
                      <a:pt x="2585" y="619"/>
                    </a:lnTo>
                    <a:lnTo>
                      <a:pt x="1967" y="0"/>
                    </a:lnTo>
                    <a:lnTo>
                      <a:pt x="0" y="0"/>
                    </a:lnTo>
                    <a:lnTo>
                      <a:pt x="618" y="619"/>
                    </a:lnTo>
                    <a:close/>
                  </a:path>
                </a:pathLst>
              </a:custGeom>
              <a:solidFill>
                <a:schemeClr val="accent4"/>
              </a:solidFill>
              <a:ln w="3175">
                <a:noFill/>
              </a:ln>
            </p:spPr>
            <p:txBody>
              <a:bodyPr vert="horz" wrap="square" lIns="0" tIns="0" rIns="0" bIns="0" numCol="1" anchor="ctr" anchorCtr="0" compatLnSpc="1">
                <a:prstTxWarp prst="textNoShape">
                  <a:avLst/>
                </a:prstTxWarp>
              </a:bodyPr>
              <a:lstStyle/>
              <a:p>
                <a:pPr algn="ctr">
                  <a:spcAft>
                    <a:spcPts val="225"/>
                  </a:spcAft>
                </a:pPr>
                <a:endParaRPr lang="en-GB" altLang="ko-KR" sz="1600" b="1">
                  <a:gradFill>
                    <a:gsLst>
                      <a:gs pos="0">
                        <a:schemeClr val="bg1">
                          <a:lumMod val="50000"/>
                        </a:schemeClr>
                      </a:gs>
                      <a:gs pos="100000">
                        <a:schemeClr val="bg1">
                          <a:lumMod val="50000"/>
                        </a:schemeClr>
                      </a:gs>
                    </a:gsLst>
                    <a:lin ang="5400000" scaled="0"/>
                  </a:gradFill>
                  <a:latin typeface="Bebas Neue" pitchFamily="34" charset="0"/>
                  <a:ea typeface="Roboto Condensed Regular"/>
                </a:endParaRPr>
              </a:p>
            </p:txBody>
          </p:sp>
          <p:sp>
            <p:nvSpPr>
              <p:cNvPr id="24" name="Freeform 115">
                <a:extLst>
                  <a:ext uri="{FF2B5EF4-FFF2-40B4-BE49-F238E27FC236}">
                    <a16:creationId xmlns:a16="http://schemas.microsoft.com/office/drawing/2014/main" id="{25231B64-5E8E-3FA9-F536-05273C8901A6}"/>
                  </a:ext>
                </a:extLst>
              </p:cNvPr>
              <p:cNvSpPr>
                <a:spLocks/>
              </p:cNvSpPr>
              <p:nvPr/>
            </p:nvSpPr>
            <p:spPr bwMode="auto">
              <a:xfrm>
                <a:off x="5377043" y="3544668"/>
                <a:ext cx="613967" cy="880117"/>
              </a:xfrm>
              <a:custGeom>
                <a:avLst/>
                <a:gdLst>
                  <a:gd name="T0" fmla="*/ 0 w 618"/>
                  <a:gd name="T1" fmla="*/ 0 h 706"/>
                  <a:gd name="T2" fmla="*/ 0 w 618"/>
                  <a:gd name="T3" fmla="*/ 88 h 706"/>
                  <a:gd name="T4" fmla="*/ 618 w 618"/>
                  <a:gd name="T5" fmla="*/ 706 h 706"/>
                  <a:gd name="T6" fmla="*/ 618 w 618"/>
                  <a:gd name="T7" fmla="*/ 619 h 706"/>
                  <a:gd name="T8" fmla="*/ 0 w 618"/>
                  <a:gd name="T9" fmla="*/ 0 h 706"/>
                </a:gdLst>
                <a:ahLst/>
                <a:cxnLst>
                  <a:cxn ang="0">
                    <a:pos x="T0" y="T1"/>
                  </a:cxn>
                  <a:cxn ang="0">
                    <a:pos x="T2" y="T3"/>
                  </a:cxn>
                  <a:cxn ang="0">
                    <a:pos x="T4" y="T5"/>
                  </a:cxn>
                  <a:cxn ang="0">
                    <a:pos x="T6" y="T7"/>
                  </a:cxn>
                  <a:cxn ang="0">
                    <a:pos x="T8" y="T9"/>
                  </a:cxn>
                </a:cxnLst>
                <a:rect l="0" t="0" r="r" b="b"/>
                <a:pathLst>
                  <a:path w="618" h="706">
                    <a:moveTo>
                      <a:pt x="0" y="0"/>
                    </a:moveTo>
                    <a:lnTo>
                      <a:pt x="0" y="88"/>
                    </a:lnTo>
                    <a:lnTo>
                      <a:pt x="618" y="706"/>
                    </a:lnTo>
                    <a:lnTo>
                      <a:pt x="618" y="619"/>
                    </a:lnTo>
                    <a:lnTo>
                      <a:pt x="0" y="0"/>
                    </a:lnTo>
                    <a:close/>
                  </a:path>
                </a:pathLst>
              </a:custGeom>
              <a:solidFill>
                <a:schemeClr val="accent4">
                  <a:lumMod val="50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sp>
            <p:nvSpPr>
              <p:cNvPr id="25" name="Rectangle 116">
                <a:extLst>
                  <a:ext uri="{FF2B5EF4-FFF2-40B4-BE49-F238E27FC236}">
                    <a16:creationId xmlns:a16="http://schemas.microsoft.com/office/drawing/2014/main" id="{3EEDFB66-DB6E-D70A-0A81-EEB92B7422CA}"/>
                  </a:ext>
                </a:extLst>
              </p:cNvPr>
              <p:cNvSpPr>
                <a:spLocks noChangeArrowheads="1"/>
              </p:cNvSpPr>
              <p:nvPr/>
            </p:nvSpPr>
            <p:spPr bwMode="auto">
              <a:xfrm>
                <a:off x="5991010" y="4316326"/>
                <a:ext cx="1954161" cy="108457"/>
              </a:xfrm>
              <a:prstGeom prst="rect">
                <a:avLst/>
              </a:prstGeom>
              <a:solidFill>
                <a:schemeClr val="accent4">
                  <a:lumMod val="75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grpSp>
        <p:sp>
          <p:nvSpPr>
            <p:cNvPr id="26" name="Freeform 127">
              <a:extLst>
                <a:ext uri="{FF2B5EF4-FFF2-40B4-BE49-F238E27FC236}">
                  <a16:creationId xmlns:a16="http://schemas.microsoft.com/office/drawing/2014/main" id="{7869D08E-7878-0B3A-CB4F-957E5400D57A}"/>
                </a:ext>
              </a:extLst>
            </p:cNvPr>
            <p:cNvSpPr>
              <a:spLocks/>
            </p:cNvSpPr>
            <p:nvPr/>
          </p:nvSpPr>
          <p:spPr bwMode="auto">
            <a:xfrm>
              <a:off x="4142313" y="3735474"/>
              <a:ext cx="1110953" cy="152400"/>
            </a:xfrm>
            <a:custGeom>
              <a:avLst/>
              <a:gdLst>
                <a:gd name="T0" fmla="*/ 1415 w 1491"/>
                <a:gd name="T1" fmla="*/ 0 h 163"/>
                <a:gd name="T2" fmla="*/ 0 w 1491"/>
                <a:gd name="T3" fmla="*/ 0 h 163"/>
                <a:gd name="T4" fmla="*/ 163 w 1491"/>
                <a:gd name="T5" fmla="*/ 163 h 163"/>
                <a:gd name="T6" fmla="*/ 163 w 1491"/>
                <a:gd name="T7" fmla="*/ 76 h 163"/>
                <a:gd name="T8" fmla="*/ 1491 w 1491"/>
                <a:gd name="T9" fmla="*/ 76 h 163"/>
                <a:gd name="T10" fmla="*/ 1415 w 1491"/>
                <a:gd name="T11" fmla="*/ 0 h 163"/>
              </a:gdLst>
              <a:ahLst/>
              <a:cxnLst>
                <a:cxn ang="0">
                  <a:pos x="T0" y="T1"/>
                </a:cxn>
                <a:cxn ang="0">
                  <a:pos x="T2" y="T3"/>
                </a:cxn>
                <a:cxn ang="0">
                  <a:pos x="T4" y="T5"/>
                </a:cxn>
                <a:cxn ang="0">
                  <a:pos x="T6" y="T7"/>
                </a:cxn>
                <a:cxn ang="0">
                  <a:pos x="T8" y="T9"/>
                </a:cxn>
                <a:cxn ang="0">
                  <a:pos x="T10" y="T11"/>
                </a:cxn>
              </a:cxnLst>
              <a:rect l="0" t="0" r="r" b="b"/>
              <a:pathLst>
                <a:path w="1491" h="163">
                  <a:moveTo>
                    <a:pt x="1415" y="0"/>
                  </a:moveTo>
                  <a:lnTo>
                    <a:pt x="0" y="0"/>
                  </a:lnTo>
                  <a:lnTo>
                    <a:pt x="163" y="163"/>
                  </a:lnTo>
                  <a:lnTo>
                    <a:pt x="163" y="76"/>
                  </a:lnTo>
                  <a:lnTo>
                    <a:pt x="1491" y="76"/>
                  </a:lnTo>
                  <a:lnTo>
                    <a:pt x="1415" y="0"/>
                  </a:lnTo>
                  <a:close/>
                </a:path>
              </a:pathLst>
            </a:custGeom>
            <a:solidFill>
              <a:srgbClr val="000000">
                <a:alpha val="10196"/>
              </a:srgbClr>
            </a:solidFill>
            <a:ln>
              <a:noFill/>
            </a:ln>
          </p:spPr>
          <p:txBody>
            <a:bodyPr vert="horz" wrap="square" lIns="68580" tIns="34290" rIns="68580" bIns="34290" numCol="1" anchor="t" anchorCtr="0" compatLnSpc="1">
              <a:prstTxWarp prst="textNoShape">
                <a:avLst/>
              </a:prstTxWarp>
            </a:bodyPr>
            <a:lstStyle/>
            <a:p>
              <a:endParaRPr lang="en-GB" altLang="ko-KR" sz="1600">
                <a:gradFill>
                  <a:gsLst>
                    <a:gs pos="0">
                      <a:schemeClr val="tx1">
                        <a:lumMod val="10000"/>
                        <a:lumOff val="90000"/>
                      </a:schemeClr>
                    </a:gs>
                    <a:gs pos="100000">
                      <a:schemeClr val="tx1">
                        <a:lumMod val="10000"/>
                        <a:lumOff val="90000"/>
                      </a:schemeClr>
                    </a:gs>
                  </a:gsLst>
                  <a:lin ang="5400000" scaled="0"/>
                </a:gradFill>
              </a:endParaRPr>
            </a:p>
          </p:txBody>
        </p:sp>
        <p:sp>
          <p:nvSpPr>
            <p:cNvPr id="27" name="TextBox 26">
              <a:extLst>
                <a:ext uri="{FF2B5EF4-FFF2-40B4-BE49-F238E27FC236}">
                  <a16:creationId xmlns:a16="http://schemas.microsoft.com/office/drawing/2014/main" id="{18E256E6-4DA2-F097-0BE6-DFBAF19DAD17}"/>
                </a:ext>
              </a:extLst>
            </p:cNvPr>
            <p:cNvSpPr txBox="1"/>
            <p:nvPr/>
          </p:nvSpPr>
          <p:spPr>
            <a:xfrm>
              <a:off x="4457150" y="3843364"/>
              <a:ext cx="1407659" cy="181805"/>
            </a:xfrm>
            <a:prstGeom prst="rect">
              <a:avLst/>
            </a:prstGeom>
            <a:noFill/>
          </p:spPr>
          <p:txBody>
            <a:bodyPr wrap="square" lIns="54000" tIns="0" rIns="54000" bIns="0" rtlCol="0" anchor="ctr">
              <a:noAutofit/>
            </a:bodyPr>
            <a:lstStyle/>
            <a:p>
              <a:pPr lvl="0" algn="ctr"/>
              <a:r>
                <a:rPr lang="en-GB" altLang="ko-KR" sz="1600" b="1">
                  <a:solidFill>
                    <a:schemeClr val="bg2"/>
                  </a:solidFill>
                  <a:latin typeface="+mj-lt"/>
                </a:rPr>
                <a:t>6 different models</a:t>
              </a:r>
            </a:p>
          </p:txBody>
        </p:sp>
        <p:grpSp>
          <p:nvGrpSpPr>
            <p:cNvPr id="28" name="Group 27">
              <a:extLst>
                <a:ext uri="{FF2B5EF4-FFF2-40B4-BE49-F238E27FC236}">
                  <a16:creationId xmlns:a16="http://schemas.microsoft.com/office/drawing/2014/main" id="{1C4DCE70-A14E-DFA3-469A-FAD769E07559}"/>
                </a:ext>
              </a:extLst>
            </p:cNvPr>
            <p:cNvGrpSpPr/>
            <p:nvPr/>
          </p:nvGrpSpPr>
          <p:grpSpPr>
            <a:xfrm>
              <a:off x="3327168" y="3075382"/>
              <a:ext cx="1926097" cy="660088"/>
              <a:chOff x="4436223" y="2957509"/>
              <a:chExt cx="2568129" cy="880117"/>
            </a:xfrm>
          </p:grpSpPr>
          <p:sp>
            <p:nvSpPr>
              <p:cNvPr id="29" name="Freeform 117">
                <a:extLst>
                  <a:ext uri="{FF2B5EF4-FFF2-40B4-BE49-F238E27FC236}">
                    <a16:creationId xmlns:a16="http://schemas.microsoft.com/office/drawing/2014/main" id="{1C3190CB-2127-017E-B87F-2A49918996BD}"/>
                  </a:ext>
                </a:extLst>
              </p:cNvPr>
              <p:cNvSpPr>
                <a:spLocks/>
              </p:cNvSpPr>
              <p:nvPr/>
            </p:nvSpPr>
            <p:spPr bwMode="auto">
              <a:xfrm>
                <a:off x="4436223" y="2957509"/>
                <a:ext cx="2568129" cy="770414"/>
              </a:xfrm>
              <a:custGeom>
                <a:avLst/>
                <a:gdLst>
                  <a:gd name="T0" fmla="*/ 618 w 2585"/>
                  <a:gd name="T1" fmla="*/ 618 h 618"/>
                  <a:gd name="T2" fmla="*/ 2585 w 2585"/>
                  <a:gd name="T3" fmla="*/ 618 h 618"/>
                  <a:gd name="T4" fmla="*/ 1967 w 2585"/>
                  <a:gd name="T5" fmla="*/ 0 h 618"/>
                  <a:gd name="T6" fmla="*/ 0 w 2585"/>
                  <a:gd name="T7" fmla="*/ 0 h 618"/>
                  <a:gd name="T8" fmla="*/ 618 w 2585"/>
                  <a:gd name="T9" fmla="*/ 618 h 618"/>
                </a:gdLst>
                <a:ahLst/>
                <a:cxnLst>
                  <a:cxn ang="0">
                    <a:pos x="T0" y="T1"/>
                  </a:cxn>
                  <a:cxn ang="0">
                    <a:pos x="T2" y="T3"/>
                  </a:cxn>
                  <a:cxn ang="0">
                    <a:pos x="T4" y="T5"/>
                  </a:cxn>
                  <a:cxn ang="0">
                    <a:pos x="T6" y="T7"/>
                  </a:cxn>
                  <a:cxn ang="0">
                    <a:pos x="T8" y="T9"/>
                  </a:cxn>
                </a:cxnLst>
                <a:rect l="0" t="0" r="r" b="b"/>
                <a:pathLst>
                  <a:path w="2585" h="618">
                    <a:moveTo>
                      <a:pt x="618" y="618"/>
                    </a:moveTo>
                    <a:lnTo>
                      <a:pt x="2585" y="618"/>
                    </a:lnTo>
                    <a:lnTo>
                      <a:pt x="1967" y="0"/>
                    </a:lnTo>
                    <a:lnTo>
                      <a:pt x="0" y="0"/>
                    </a:lnTo>
                    <a:lnTo>
                      <a:pt x="618" y="618"/>
                    </a:lnTo>
                    <a:close/>
                  </a:path>
                </a:pathLst>
              </a:custGeom>
              <a:solidFill>
                <a:schemeClr val="accent3"/>
              </a:solidFill>
              <a:ln w="3175">
                <a:noFill/>
              </a:ln>
            </p:spPr>
            <p:txBody>
              <a:bodyPr vert="horz" wrap="square" lIns="0" tIns="0" rIns="0" bIns="0" numCol="1" anchor="ctr" anchorCtr="0" compatLnSpc="1">
                <a:prstTxWarp prst="textNoShape">
                  <a:avLst/>
                </a:prstTxWarp>
              </a:bodyPr>
              <a:lstStyle/>
              <a:p>
                <a:pPr algn="ctr">
                  <a:spcAft>
                    <a:spcPts val="225"/>
                  </a:spcAft>
                </a:pPr>
                <a:endParaRPr lang="en-GB" altLang="ko-KR" sz="1600" b="1">
                  <a:gradFill>
                    <a:gsLst>
                      <a:gs pos="0">
                        <a:schemeClr val="bg1">
                          <a:lumMod val="50000"/>
                        </a:schemeClr>
                      </a:gs>
                      <a:gs pos="100000">
                        <a:schemeClr val="bg1">
                          <a:lumMod val="50000"/>
                        </a:schemeClr>
                      </a:gs>
                    </a:gsLst>
                    <a:lin ang="5400000" scaled="0"/>
                  </a:gradFill>
                  <a:latin typeface="Bebas Neue" pitchFamily="34" charset="0"/>
                  <a:ea typeface="Roboto Condensed Regular"/>
                </a:endParaRPr>
              </a:p>
            </p:txBody>
          </p:sp>
          <p:sp>
            <p:nvSpPr>
              <p:cNvPr id="30" name="Freeform 118">
                <a:extLst>
                  <a:ext uri="{FF2B5EF4-FFF2-40B4-BE49-F238E27FC236}">
                    <a16:creationId xmlns:a16="http://schemas.microsoft.com/office/drawing/2014/main" id="{4FED2B0E-032D-706E-44E2-9BF7312A3140}"/>
                  </a:ext>
                </a:extLst>
              </p:cNvPr>
              <p:cNvSpPr>
                <a:spLocks/>
              </p:cNvSpPr>
              <p:nvPr/>
            </p:nvSpPr>
            <p:spPr bwMode="auto">
              <a:xfrm>
                <a:off x="4436223" y="2957509"/>
                <a:ext cx="613967" cy="880117"/>
              </a:xfrm>
              <a:custGeom>
                <a:avLst/>
                <a:gdLst>
                  <a:gd name="T0" fmla="*/ 0 w 618"/>
                  <a:gd name="T1" fmla="*/ 0 h 706"/>
                  <a:gd name="T2" fmla="*/ 0 w 618"/>
                  <a:gd name="T3" fmla="*/ 87 h 706"/>
                  <a:gd name="T4" fmla="*/ 618 w 618"/>
                  <a:gd name="T5" fmla="*/ 706 h 706"/>
                  <a:gd name="T6" fmla="*/ 618 w 618"/>
                  <a:gd name="T7" fmla="*/ 618 h 706"/>
                  <a:gd name="T8" fmla="*/ 0 w 618"/>
                  <a:gd name="T9" fmla="*/ 0 h 706"/>
                </a:gdLst>
                <a:ahLst/>
                <a:cxnLst>
                  <a:cxn ang="0">
                    <a:pos x="T0" y="T1"/>
                  </a:cxn>
                  <a:cxn ang="0">
                    <a:pos x="T2" y="T3"/>
                  </a:cxn>
                  <a:cxn ang="0">
                    <a:pos x="T4" y="T5"/>
                  </a:cxn>
                  <a:cxn ang="0">
                    <a:pos x="T6" y="T7"/>
                  </a:cxn>
                  <a:cxn ang="0">
                    <a:pos x="T8" y="T9"/>
                  </a:cxn>
                </a:cxnLst>
                <a:rect l="0" t="0" r="r" b="b"/>
                <a:pathLst>
                  <a:path w="618" h="706">
                    <a:moveTo>
                      <a:pt x="0" y="0"/>
                    </a:moveTo>
                    <a:lnTo>
                      <a:pt x="0" y="87"/>
                    </a:lnTo>
                    <a:lnTo>
                      <a:pt x="618" y="706"/>
                    </a:lnTo>
                    <a:lnTo>
                      <a:pt x="618" y="618"/>
                    </a:lnTo>
                    <a:lnTo>
                      <a:pt x="0" y="0"/>
                    </a:lnTo>
                    <a:close/>
                  </a:path>
                </a:pathLst>
              </a:custGeom>
              <a:solidFill>
                <a:schemeClr val="accent3">
                  <a:lumMod val="50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sp>
            <p:nvSpPr>
              <p:cNvPr id="31" name="Rectangle 119">
                <a:extLst>
                  <a:ext uri="{FF2B5EF4-FFF2-40B4-BE49-F238E27FC236}">
                    <a16:creationId xmlns:a16="http://schemas.microsoft.com/office/drawing/2014/main" id="{5CBE546B-252E-643C-545F-5E49144CB122}"/>
                  </a:ext>
                </a:extLst>
              </p:cNvPr>
              <p:cNvSpPr>
                <a:spLocks noChangeArrowheads="1"/>
              </p:cNvSpPr>
              <p:nvPr/>
            </p:nvSpPr>
            <p:spPr bwMode="auto">
              <a:xfrm>
                <a:off x="5050190" y="3727923"/>
                <a:ext cx="1954162" cy="109703"/>
              </a:xfrm>
              <a:prstGeom prst="rect">
                <a:avLst/>
              </a:prstGeom>
              <a:solidFill>
                <a:schemeClr val="accent3">
                  <a:lumMod val="75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grpSp>
        <p:sp>
          <p:nvSpPr>
            <p:cNvPr id="32" name="Freeform 128">
              <a:extLst>
                <a:ext uri="{FF2B5EF4-FFF2-40B4-BE49-F238E27FC236}">
                  <a16:creationId xmlns:a16="http://schemas.microsoft.com/office/drawing/2014/main" id="{74EFD020-A996-8295-C1DB-CBB7B9C0CA3E}"/>
                </a:ext>
              </a:extLst>
            </p:cNvPr>
            <p:cNvSpPr>
              <a:spLocks/>
            </p:cNvSpPr>
            <p:nvPr/>
          </p:nvSpPr>
          <p:spPr bwMode="auto">
            <a:xfrm>
              <a:off x="4251098" y="3075382"/>
              <a:ext cx="776400" cy="294515"/>
            </a:xfrm>
            <a:custGeom>
              <a:avLst/>
              <a:gdLst>
                <a:gd name="T0" fmla="*/ 0 w 1042"/>
                <a:gd name="T1" fmla="*/ 0 h 315"/>
                <a:gd name="T2" fmla="*/ 325 w 1042"/>
                <a:gd name="T3" fmla="*/ 315 h 315"/>
                <a:gd name="T4" fmla="*/ 1042 w 1042"/>
                <a:gd name="T5" fmla="*/ 315 h 315"/>
                <a:gd name="T6" fmla="*/ 962 w 1042"/>
                <a:gd name="T7" fmla="*/ 234 h 315"/>
                <a:gd name="T8" fmla="*/ 325 w 1042"/>
                <a:gd name="T9" fmla="*/ 234 h 315"/>
                <a:gd name="T10" fmla="*/ 90 w 1042"/>
                <a:gd name="T11" fmla="*/ 0 h 315"/>
                <a:gd name="T12" fmla="*/ 0 w 1042"/>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1042" h="315">
                  <a:moveTo>
                    <a:pt x="0" y="0"/>
                  </a:moveTo>
                  <a:lnTo>
                    <a:pt x="325" y="315"/>
                  </a:lnTo>
                  <a:lnTo>
                    <a:pt x="1042" y="315"/>
                  </a:lnTo>
                  <a:lnTo>
                    <a:pt x="962" y="234"/>
                  </a:lnTo>
                  <a:lnTo>
                    <a:pt x="325" y="234"/>
                  </a:lnTo>
                  <a:lnTo>
                    <a:pt x="90" y="0"/>
                  </a:lnTo>
                  <a:lnTo>
                    <a:pt x="0" y="0"/>
                  </a:lnTo>
                  <a:close/>
                </a:path>
              </a:pathLst>
            </a:custGeom>
            <a:solidFill>
              <a:srgbClr val="000000">
                <a:alpha val="10196"/>
              </a:srgbClr>
            </a:solidFill>
            <a:ln>
              <a:noFill/>
            </a:ln>
          </p:spPr>
          <p:txBody>
            <a:bodyPr vert="horz" wrap="square" lIns="68580" tIns="34290" rIns="68580" bIns="34290" numCol="1" anchor="t" anchorCtr="0" compatLnSpc="1">
              <a:prstTxWarp prst="textNoShape">
                <a:avLst/>
              </a:prstTxWarp>
            </a:bodyPr>
            <a:lstStyle/>
            <a:p>
              <a:endParaRPr lang="en-GB" altLang="ko-KR" sz="1600">
                <a:gradFill>
                  <a:gsLst>
                    <a:gs pos="0">
                      <a:schemeClr val="tx1">
                        <a:lumMod val="10000"/>
                        <a:lumOff val="90000"/>
                      </a:schemeClr>
                    </a:gs>
                    <a:gs pos="100000">
                      <a:schemeClr val="tx1">
                        <a:lumMod val="10000"/>
                        <a:lumOff val="90000"/>
                      </a:schemeClr>
                    </a:gs>
                  </a:gsLst>
                  <a:lin ang="5400000" scaled="0"/>
                </a:gradFill>
              </a:endParaRPr>
            </a:p>
          </p:txBody>
        </p:sp>
        <p:sp>
          <p:nvSpPr>
            <p:cNvPr id="33" name="TextBox 32">
              <a:extLst>
                <a:ext uri="{FF2B5EF4-FFF2-40B4-BE49-F238E27FC236}">
                  <a16:creationId xmlns:a16="http://schemas.microsoft.com/office/drawing/2014/main" id="{0945F847-8B6B-9378-827C-F0228F4748F1}"/>
                </a:ext>
              </a:extLst>
            </p:cNvPr>
            <p:cNvSpPr txBox="1"/>
            <p:nvPr/>
          </p:nvSpPr>
          <p:spPr>
            <a:xfrm>
              <a:off x="3537314" y="3411653"/>
              <a:ext cx="1607220" cy="181805"/>
            </a:xfrm>
            <a:prstGeom prst="rect">
              <a:avLst/>
            </a:prstGeom>
            <a:noFill/>
          </p:spPr>
          <p:txBody>
            <a:bodyPr wrap="square" lIns="54000" tIns="0" rIns="54000" bIns="0" rtlCol="0" anchor="ctr">
              <a:noAutofit/>
            </a:bodyPr>
            <a:lstStyle/>
            <a:p>
              <a:pPr lvl="0" algn="ctr"/>
              <a:r>
                <a:rPr lang="en-GB" altLang="ko-KR" sz="1600" b="1">
                  <a:solidFill>
                    <a:schemeClr val="bg2"/>
                  </a:solidFill>
                  <a:latin typeface="+mj-lt"/>
                </a:rPr>
                <a:t>Train-Test Split</a:t>
              </a:r>
            </a:p>
          </p:txBody>
        </p:sp>
        <p:grpSp>
          <p:nvGrpSpPr>
            <p:cNvPr id="34" name="Group 33">
              <a:extLst>
                <a:ext uri="{FF2B5EF4-FFF2-40B4-BE49-F238E27FC236}">
                  <a16:creationId xmlns:a16="http://schemas.microsoft.com/office/drawing/2014/main" id="{3124BCD2-6FA8-91F6-DB62-74CFCDA95858}"/>
                </a:ext>
              </a:extLst>
            </p:cNvPr>
            <p:cNvGrpSpPr/>
            <p:nvPr/>
          </p:nvGrpSpPr>
          <p:grpSpPr>
            <a:xfrm>
              <a:off x="4032783" y="2634078"/>
              <a:ext cx="1926097" cy="660088"/>
              <a:chOff x="5377044" y="2369103"/>
              <a:chExt cx="2568129" cy="880117"/>
            </a:xfrm>
          </p:grpSpPr>
          <p:sp>
            <p:nvSpPr>
              <p:cNvPr id="35" name="Freeform 120">
                <a:extLst>
                  <a:ext uri="{FF2B5EF4-FFF2-40B4-BE49-F238E27FC236}">
                    <a16:creationId xmlns:a16="http://schemas.microsoft.com/office/drawing/2014/main" id="{367809DD-C0F4-7BE9-0A1D-8AC5DE41F1CD}"/>
                  </a:ext>
                </a:extLst>
              </p:cNvPr>
              <p:cNvSpPr>
                <a:spLocks/>
              </p:cNvSpPr>
              <p:nvPr/>
            </p:nvSpPr>
            <p:spPr bwMode="auto">
              <a:xfrm>
                <a:off x="5377044" y="2369103"/>
                <a:ext cx="2568129" cy="771661"/>
              </a:xfrm>
              <a:custGeom>
                <a:avLst/>
                <a:gdLst>
                  <a:gd name="T0" fmla="*/ 618 w 2585"/>
                  <a:gd name="T1" fmla="*/ 619 h 619"/>
                  <a:gd name="T2" fmla="*/ 2585 w 2585"/>
                  <a:gd name="T3" fmla="*/ 619 h 619"/>
                  <a:gd name="T4" fmla="*/ 1967 w 2585"/>
                  <a:gd name="T5" fmla="*/ 0 h 619"/>
                  <a:gd name="T6" fmla="*/ 0 w 2585"/>
                  <a:gd name="T7" fmla="*/ 0 h 619"/>
                  <a:gd name="T8" fmla="*/ 618 w 2585"/>
                  <a:gd name="T9" fmla="*/ 619 h 619"/>
                </a:gdLst>
                <a:ahLst/>
                <a:cxnLst>
                  <a:cxn ang="0">
                    <a:pos x="T0" y="T1"/>
                  </a:cxn>
                  <a:cxn ang="0">
                    <a:pos x="T2" y="T3"/>
                  </a:cxn>
                  <a:cxn ang="0">
                    <a:pos x="T4" y="T5"/>
                  </a:cxn>
                  <a:cxn ang="0">
                    <a:pos x="T6" y="T7"/>
                  </a:cxn>
                  <a:cxn ang="0">
                    <a:pos x="T8" y="T9"/>
                  </a:cxn>
                </a:cxnLst>
                <a:rect l="0" t="0" r="r" b="b"/>
                <a:pathLst>
                  <a:path w="2585" h="619">
                    <a:moveTo>
                      <a:pt x="618" y="619"/>
                    </a:moveTo>
                    <a:lnTo>
                      <a:pt x="2585" y="619"/>
                    </a:lnTo>
                    <a:lnTo>
                      <a:pt x="1967" y="0"/>
                    </a:lnTo>
                    <a:lnTo>
                      <a:pt x="0" y="0"/>
                    </a:lnTo>
                    <a:lnTo>
                      <a:pt x="618" y="619"/>
                    </a:lnTo>
                    <a:close/>
                  </a:path>
                </a:pathLst>
              </a:custGeom>
              <a:solidFill>
                <a:schemeClr val="accent2"/>
              </a:solidFill>
              <a:ln w="3175">
                <a:noFill/>
              </a:ln>
            </p:spPr>
            <p:txBody>
              <a:bodyPr vert="horz" wrap="square" lIns="0" tIns="0" rIns="0" bIns="0" numCol="1" anchor="ctr" anchorCtr="0" compatLnSpc="1">
                <a:prstTxWarp prst="textNoShape">
                  <a:avLst/>
                </a:prstTxWarp>
              </a:bodyPr>
              <a:lstStyle/>
              <a:p>
                <a:pPr algn="ctr">
                  <a:spcAft>
                    <a:spcPts val="225"/>
                  </a:spcAft>
                </a:pPr>
                <a:endParaRPr lang="en-GB" altLang="ko-KR" sz="1600" b="1">
                  <a:gradFill>
                    <a:gsLst>
                      <a:gs pos="0">
                        <a:schemeClr val="bg1">
                          <a:lumMod val="50000"/>
                        </a:schemeClr>
                      </a:gs>
                      <a:gs pos="100000">
                        <a:schemeClr val="bg1">
                          <a:lumMod val="50000"/>
                        </a:schemeClr>
                      </a:gs>
                    </a:gsLst>
                    <a:lin ang="5400000" scaled="0"/>
                  </a:gradFill>
                  <a:latin typeface="Bebas Neue" pitchFamily="34" charset="0"/>
                  <a:ea typeface="Roboto Condensed Regular"/>
                </a:endParaRPr>
              </a:p>
            </p:txBody>
          </p:sp>
          <p:sp>
            <p:nvSpPr>
              <p:cNvPr id="36" name="Freeform 121">
                <a:extLst>
                  <a:ext uri="{FF2B5EF4-FFF2-40B4-BE49-F238E27FC236}">
                    <a16:creationId xmlns:a16="http://schemas.microsoft.com/office/drawing/2014/main" id="{A8DB8544-FF09-63B5-254F-F0CF6F69FFC7}"/>
                  </a:ext>
                </a:extLst>
              </p:cNvPr>
              <p:cNvSpPr>
                <a:spLocks/>
              </p:cNvSpPr>
              <p:nvPr/>
            </p:nvSpPr>
            <p:spPr bwMode="auto">
              <a:xfrm>
                <a:off x="5377044" y="2369103"/>
                <a:ext cx="613967" cy="880117"/>
              </a:xfrm>
              <a:custGeom>
                <a:avLst/>
                <a:gdLst>
                  <a:gd name="T0" fmla="*/ 0 w 618"/>
                  <a:gd name="T1" fmla="*/ 0 h 706"/>
                  <a:gd name="T2" fmla="*/ 0 w 618"/>
                  <a:gd name="T3" fmla="*/ 88 h 706"/>
                  <a:gd name="T4" fmla="*/ 618 w 618"/>
                  <a:gd name="T5" fmla="*/ 706 h 706"/>
                  <a:gd name="T6" fmla="*/ 618 w 618"/>
                  <a:gd name="T7" fmla="*/ 619 h 706"/>
                  <a:gd name="T8" fmla="*/ 0 w 618"/>
                  <a:gd name="T9" fmla="*/ 0 h 706"/>
                </a:gdLst>
                <a:ahLst/>
                <a:cxnLst>
                  <a:cxn ang="0">
                    <a:pos x="T0" y="T1"/>
                  </a:cxn>
                  <a:cxn ang="0">
                    <a:pos x="T2" y="T3"/>
                  </a:cxn>
                  <a:cxn ang="0">
                    <a:pos x="T4" y="T5"/>
                  </a:cxn>
                  <a:cxn ang="0">
                    <a:pos x="T6" y="T7"/>
                  </a:cxn>
                  <a:cxn ang="0">
                    <a:pos x="T8" y="T9"/>
                  </a:cxn>
                </a:cxnLst>
                <a:rect l="0" t="0" r="r" b="b"/>
                <a:pathLst>
                  <a:path w="618" h="706">
                    <a:moveTo>
                      <a:pt x="0" y="0"/>
                    </a:moveTo>
                    <a:lnTo>
                      <a:pt x="0" y="88"/>
                    </a:lnTo>
                    <a:lnTo>
                      <a:pt x="618" y="706"/>
                    </a:lnTo>
                    <a:lnTo>
                      <a:pt x="618" y="619"/>
                    </a:lnTo>
                    <a:lnTo>
                      <a:pt x="0" y="0"/>
                    </a:lnTo>
                    <a:close/>
                  </a:path>
                </a:pathLst>
              </a:custGeom>
              <a:solidFill>
                <a:schemeClr val="accent2">
                  <a:lumMod val="50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sp>
            <p:nvSpPr>
              <p:cNvPr id="37" name="Rectangle 122">
                <a:extLst>
                  <a:ext uri="{FF2B5EF4-FFF2-40B4-BE49-F238E27FC236}">
                    <a16:creationId xmlns:a16="http://schemas.microsoft.com/office/drawing/2014/main" id="{5FA261FF-9E3D-8F5F-6E20-695553931ACB}"/>
                  </a:ext>
                </a:extLst>
              </p:cNvPr>
              <p:cNvSpPr>
                <a:spLocks noChangeArrowheads="1"/>
              </p:cNvSpPr>
              <p:nvPr/>
            </p:nvSpPr>
            <p:spPr bwMode="auto">
              <a:xfrm>
                <a:off x="5991011" y="3140763"/>
                <a:ext cx="1954162" cy="108457"/>
              </a:xfrm>
              <a:prstGeom prst="rect">
                <a:avLst/>
              </a:prstGeom>
              <a:solidFill>
                <a:schemeClr val="accent2">
                  <a:lumMod val="75000"/>
                </a:schemeClr>
              </a:solidFill>
              <a:ln w="3175">
                <a:noFill/>
              </a:ln>
            </p:spPr>
            <p:txBody>
              <a:bodyPr vert="horz" wrap="square" lIns="68580" tIns="34290" rIns="68580" bIns="34290" numCol="1" anchor="t" anchorCtr="0" compatLnSpc="1">
                <a:prstTxWarp prst="textNoShape">
                  <a:avLst/>
                </a:prstTxWarp>
              </a:bodyPr>
              <a:lstStyle/>
              <a:p>
                <a:endParaRPr lang="en-GB" altLang="ko-KR" sz="1600"/>
              </a:p>
            </p:txBody>
          </p:sp>
        </p:grpSp>
        <p:sp>
          <p:nvSpPr>
            <p:cNvPr id="38" name="Freeform 126">
              <a:extLst>
                <a:ext uri="{FF2B5EF4-FFF2-40B4-BE49-F238E27FC236}">
                  <a16:creationId xmlns:a16="http://schemas.microsoft.com/office/drawing/2014/main" id="{1DEE6669-3FF6-5C4E-1ED0-D253D69A4D3C}"/>
                </a:ext>
              </a:extLst>
            </p:cNvPr>
            <p:cNvSpPr>
              <a:spLocks/>
            </p:cNvSpPr>
            <p:nvPr/>
          </p:nvSpPr>
          <p:spPr bwMode="auto">
            <a:xfrm>
              <a:off x="4142313" y="2853795"/>
              <a:ext cx="1110953" cy="150530"/>
            </a:xfrm>
            <a:custGeom>
              <a:avLst/>
              <a:gdLst>
                <a:gd name="T0" fmla="*/ 1415 w 1491"/>
                <a:gd name="T1" fmla="*/ 0 h 161"/>
                <a:gd name="T2" fmla="*/ 0 w 1491"/>
                <a:gd name="T3" fmla="*/ 0 h 161"/>
                <a:gd name="T4" fmla="*/ 163 w 1491"/>
                <a:gd name="T5" fmla="*/ 161 h 161"/>
                <a:gd name="T6" fmla="*/ 163 w 1491"/>
                <a:gd name="T7" fmla="*/ 73 h 161"/>
                <a:gd name="T8" fmla="*/ 1491 w 1491"/>
                <a:gd name="T9" fmla="*/ 73 h 161"/>
                <a:gd name="T10" fmla="*/ 1415 w 1491"/>
                <a:gd name="T11" fmla="*/ 0 h 161"/>
              </a:gdLst>
              <a:ahLst/>
              <a:cxnLst>
                <a:cxn ang="0">
                  <a:pos x="T0" y="T1"/>
                </a:cxn>
                <a:cxn ang="0">
                  <a:pos x="T2" y="T3"/>
                </a:cxn>
                <a:cxn ang="0">
                  <a:pos x="T4" y="T5"/>
                </a:cxn>
                <a:cxn ang="0">
                  <a:pos x="T6" y="T7"/>
                </a:cxn>
                <a:cxn ang="0">
                  <a:pos x="T8" y="T9"/>
                </a:cxn>
                <a:cxn ang="0">
                  <a:pos x="T10" y="T11"/>
                </a:cxn>
              </a:cxnLst>
              <a:rect l="0" t="0" r="r" b="b"/>
              <a:pathLst>
                <a:path w="1491" h="161">
                  <a:moveTo>
                    <a:pt x="1415" y="0"/>
                  </a:moveTo>
                  <a:lnTo>
                    <a:pt x="0" y="0"/>
                  </a:lnTo>
                  <a:lnTo>
                    <a:pt x="163" y="161"/>
                  </a:lnTo>
                  <a:lnTo>
                    <a:pt x="163" y="73"/>
                  </a:lnTo>
                  <a:lnTo>
                    <a:pt x="1491" y="73"/>
                  </a:lnTo>
                  <a:lnTo>
                    <a:pt x="1415" y="0"/>
                  </a:lnTo>
                  <a:close/>
                </a:path>
              </a:pathLst>
            </a:custGeom>
            <a:solidFill>
              <a:srgbClr val="000000">
                <a:alpha val="10196"/>
              </a:srgbClr>
            </a:solidFill>
            <a:ln>
              <a:noFill/>
            </a:ln>
          </p:spPr>
          <p:txBody>
            <a:bodyPr vert="horz" wrap="square" lIns="68580" tIns="34290" rIns="68580" bIns="34290" numCol="1" anchor="t" anchorCtr="0" compatLnSpc="1">
              <a:prstTxWarp prst="textNoShape">
                <a:avLst/>
              </a:prstTxWarp>
            </a:bodyPr>
            <a:lstStyle/>
            <a:p>
              <a:endParaRPr lang="en-GB" altLang="ko-KR" sz="1600">
                <a:gradFill>
                  <a:gsLst>
                    <a:gs pos="0">
                      <a:schemeClr val="tx1">
                        <a:lumMod val="10000"/>
                        <a:lumOff val="90000"/>
                      </a:schemeClr>
                    </a:gs>
                    <a:gs pos="100000">
                      <a:schemeClr val="tx1">
                        <a:lumMod val="10000"/>
                        <a:lumOff val="90000"/>
                      </a:schemeClr>
                    </a:gs>
                  </a:gsLst>
                  <a:lin ang="5400000" scaled="0"/>
                </a:gradFill>
              </a:endParaRPr>
            </a:p>
          </p:txBody>
        </p:sp>
        <p:sp>
          <p:nvSpPr>
            <p:cNvPr id="39" name="TextBox 38">
              <a:extLst>
                <a:ext uri="{FF2B5EF4-FFF2-40B4-BE49-F238E27FC236}">
                  <a16:creationId xmlns:a16="http://schemas.microsoft.com/office/drawing/2014/main" id="{3D3DE714-15F3-25A3-D245-49BC605A5BFB}"/>
                </a:ext>
              </a:extLst>
            </p:cNvPr>
            <p:cNvSpPr txBox="1"/>
            <p:nvPr/>
          </p:nvSpPr>
          <p:spPr>
            <a:xfrm>
              <a:off x="4457150" y="2962084"/>
              <a:ext cx="1407659" cy="181805"/>
            </a:xfrm>
            <a:prstGeom prst="rect">
              <a:avLst/>
            </a:prstGeom>
            <a:noFill/>
          </p:spPr>
          <p:txBody>
            <a:bodyPr wrap="square" lIns="54000" tIns="0" rIns="54000" bIns="0" rtlCol="0" anchor="ctr">
              <a:noAutofit/>
            </a:bodyPr>
            <a:lstStyle/>
            <a:p>
              <a:pPr lvl="0" algn="ctr"/>
              <a:r>
                <a:rPr lang="en-GB" altLang="ko-KR" sz="1600" b="1">
                  <a:solidFill>
                    <a:schemeClr val="bg2"/>
                  </a:solidFill>
                  <a:latin typeface="+mj-lt"/>
                </a:rPr>
                <a:t>Preprocessing</a:t>
              </a:r>
            </a:p>
          </p:txBody>
        </p:sp>
        <p:grpSp>
          <p:nvGrpSpPr>
            <p:cNvPr id="40" name="Group 39">
              <a:extLst>
                <a:ext uri="{FF2B5EF4-FFF2-40B4-BE49-F238E27FC236}">
                  <a16:creationId xmlns:a16="http://schemas.microsoft.com/office/drawing/2014/main" id="{4B133407-EA27-6361-072D-6EEAAA8743B0}"/>
                </a:ext>
              </a:extLst>
            </p:cNvPr>
            <p:cNvGrpSpPr/>
            <p:nvPr/>
          </p:nvGrpSpPr>
          <p:grpSpPr>
            <a:xfrm>
              <a:off x="3327168" y="2191837"/>
              <a:ext cx="1926097" cy="661958"/>
              <a:chOff x="4436223" y="1779449"/>
              <a:chExt cx="2568129" cy="882610"/>
            </a:xfrm>
          </p:grpSpPr>
          <p:sp>
            <p:nvSpPr>
              <p:cNvPr id="41" name="Freeform 123">
                <a:extLst>
                  <a:ext uri="{FF2B5EF4-FFF2-40B4-BE49-F238E27FC236}">
                    <a16:creationId xmlns:a16="http://schemas.microsoft.com/office/drawing/2014/main" id="{D5640256-2591-7E4C-3EA7-A13E3B66EADC}"/>
                  </a:ext>
                </a:extLst>
              </p:cNvPr>
              <p:cNvSpPr>
                <a:spLocks/>
              </p:cNvSpPr>
              <p:nvPr/>
            </p:nvSpPr>
            <p:spPr bwMode="auto">
              <a:xfrm>
                <a:off x="4436223" y="1779449"/>
                <a:ext cx="2568129" cy="772907"/>
              </a:xfrm>
              <a:custGeom>
                <a:avLst/>
                <a:gdLst>
                  <a:gd name="T0" fmla="*/ 618 w 2585"/>
                  <a:gd name="T1" fmla="*/ 620 h 620"/>
                  <a:gd name="T2" fmla="*/ 2585 w 2585"/>
                  <a:gd name="T3" fmla="*/ 620 h 620"/>
                  <a:gd name="T4" fmla="*/ 1967 w 2585"/>
                  <a:gd name="T5" fmla="*/ 0 h 620"/>
                  <a:gd name="T6" fmla="*/ 0 w 2585"/>
                  <a:gd name="T7" fmla="*/ 0 h 620"/>
                  <a:gd name="T8" fmla="*/ 618 w 2585"/>
                  <a:gd name="T9" fmla="*/ 620 h 620"/>
                </a:gdLst>
                <a:ahLst/>
                <a:cxnLst>
                  <a:cxn ang="0">
                    <a:pos x="T0" y="T1"/>
                  </a:cxn>
                  <a:cxn ang="0">
                    <a:pos x="T2" y="T3"/>
                  </a:cxn>
                  <a:cxn ang="0">
                    <a:pos x="T4" y="T5"/>
                  </a:cxn>
                  <a:cxn ang="0">
                    <a:pos x="T6" y="T7"/>
                  </a:cxn>
                  <a:cxn ang="0">
                    <a:pos x="T8" y="T9"/>
                  </a:cxn>
                </a:cxnLst>
                <a:rect l="0" t="0" r="r" b="b"/>
                <a:pathLst>
                  <a:path w="2585" h="620">
                    <a:moveTo>
                      <a:pt x="618" y="620"/>
                    </a:moveTo>
                    <a:lnTo>
                      <a:pt x="2585" y="620"/>
                    </a:lnTo>
                    <a:lnTo>
                      <a:pt x="1967" y="0"/>
                    </a:lnTo>
                    <a:lnTo>
                      <a:pt x="0" y="0"/>
                    </a:lnTo>
                    <a:lnTo>
                      <a:pt x="618" y="620"/>
                    </a:lnTo>
                    <a:close/>
                  </a:path>
                </a:pathLst>
              </a:custGeom>
              <a:solidFill>
                <a:schemeClr val="accent1"/>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225"/>
                  </a:spcAft>
                </a:pPr>
                <a:endParaRPr lang="en-GB" altLang="ko-KR" sz="1600" b="1">
                  <a:gradFill>
                    <a:gsLst>
                      <a:gs pos="0">
                        <a:prstClr val="white"/>
                      </a:gs>
                      <a:gs pos="100000">
                        <a:prstClr val="white"/>
                      </a:gs>
                    </a:gsLst>
                    <a:lin ang="5400000" scaled="0"/>
                  </a:gradFill>
                  <a:latin typeface="Bebas Neue" pitchFamily="34" charset="0"/>
                  <a:ea typeface="+mj-ea"/>
                </a:endParaRPr>
              </a:p>
            </p:txBody>
          </p:sp>
          <p:sp>
            <p:nvSpPr>
              <p:cNvPr id="42" name="Freeform 124">
                <a:extLst>
                  <a:ext uri="{FF2B5EF4-FFF2-40B4-BE49-F238E27FC236}">
                    <a16:creationId xmlns:a16="http://schemas.microsoft.com/office/drawing/2014/main" id="{44508F71-90F0-B1CE-F789-F420462893A3}"/>
                  </a:ext>
                </a:extLst>
              </p:cNvPr>
              <p:cNvSpPr>
                <a:spLocks/>
              </p:cNvSpPr>
              <p:nvPr/>
            </p:nvSpPr>
            <p:spPr bwMode="auto">
              <a:xfrm>
                <a:off x="4436223" y="1779449"/>
                <a:ext cx="613967" cy="882610"/>
              </a:xfrm>
              <a:custGeom>
                <a:avLst/>
                <a:gdLst>
                  <a:gd name="T0" fmla="*/ 0 w 618"/>
                  <a:gd name="T1" fmla="*/ 0 h 708"/>
                  <a:gd name="T2" fmla="*/ 0 w 618"/>
                  <a:gd name="T3" fmla="*/ 87 h 708"/>
                  <a:gd name="T4" fmla="*/ 618 w 618"/>
                  <a:gd name="T5" fmla="*/ 708 h 708"/>
                  <a:gd name="T6" fmla="*/ 618 w 618"/>
                  <a:gd name="T7" fmla="*/ 620 h 708"/>
                  <a:gd name="T8" fmla="*/ 0 w 618"/>
                  <a:gd name="T9" fmla="*/ 0 h 708"/>
                </a:gdLst>
                <a:ahLst/>
                <a:cxnLst>
                  <a:cxn ang="0">
                    <a:pos x="T0" y="T1"/>
                  </a:cxn>
                  <a:cxn ang="0">
                    <a:pos x="T2" y="T3"/>
                  </a:cxn>
                  <a:cxn ang="0">
                    <a:pos x="T4" y="T5"/>
                  </a:cxn>
                  <a:cxn ang="0">
                    <a:pos x="T6" y="T7"/>
                  </a:cxn>
                  <a:cxn ang="0">
                    <a:pos x="T8" y="T9"/>
                  </a:cxn>
                </a:cxnLst>
                <a:rect l="0" t="0" r="r" b="b"/>
                <a:pathLst>
                  <a:path w="618" h="708">
                    <a:moveTo>
                      <a:pt x="0" y="0"/>
                    </a:moveTo>
                    <a:lnTo>
                      <a:pt x="0" y="87"/>
                    </a:lnTo>
                    <a:lnTo>
                      <a:pt x="618" y="708"/>
                    </a:lnTo>
                    <a:lnTo>
                      <a:pt x="618" y="620"/>
                    </a:lnTo>
                    <a:lnTo>
                      <a:pt x="0" y="0"/>
                    </a:lnTo>
                    <a:close/>
                  </a:path>
                </a:pathLst>
              </a:custGeom>
              <a:solidFill>
                <a:schemeClr val="accent1">
                  <a:lumMod val="50000"/>
                </a:schemeClr>
              </a:solidFill>
              <a:ln w="6350" cap="rnd" cmpd="sng" algn="ctr">
                <a:solidFill>
                  <a:schemeClr val="accent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225"/>
                  </a:spcAft>
                </a:pPr>
                <a:endParaRPr lang="en-GB" altLang="ko-KR" sz="1600" b="1">
                  <a:gradFill>
                    <a:gsLst>
                      <a:gs pos="0">
                        <a:prstClr val="white"/>
                      </a:gs>
                      <a:gs pos="100000">
                        <a:prstClr val="white"/>
                      </a:gs>
                    </a:gsLst>
                    <a:lin ang="5400000" scaled="0"/>
                  </a:gradFill>
                  <a:latin typeface="Bebas Neue" pitchFamily="34" charset="0"/>
                  <a:ea typeface="+mj-ea"/>
                </a:endParaRPr>
              </a:p>
            </p:txBody>
          </p:sp>
          <p:sp>
            <p:nvSpPr>
              <p:cNvPr id="43" name="Rectangle 125">
                <a:extLst>
                  <a:ext uri="{FF2B5EF4-FFF2-40B4-BE49-F238E27FC236}">
                    <a16:creationId xmlns:a16="http://schemas.microsoft.com/office/drawing/2014/main" id="{9B610E40-D2C9-08A5-4F99-19A58BD3B898}"/>
                  </a:ext>
                </a:extLst>
              </p:cNvPr>
              <p:cNvSpPr>
                <a:spLocks noChangeArrowheads="1"/>
              </p:cNvSpPr>
              <p:nvPr/>
            </p:nvSpPr>
            <p:spPr bwMode="auto">
              <a:xfrm>
                <a:off x="5050190" y="2552356"/>
                <a:ext cx="1954162" cy="109703"/>
              </a:xfrm>
              <a:prstGeom prst="rect">
                <a:avLst/>
              </a:prstGeom>
              <a:solidFill>
                <a:schemeClr val="accent1">
                  <a:lumMod val="75000"/>
                </a:schemeClr>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225"/>
                  </a:spcAft>
                </a:pPr>
                <a:endParaRPr lang="en-GB" altLang="ko-KR" sz="1600" b="1">
                  <a:gradFill>
                    <a:gsLst>
                      <a:gs pos="0">
                        <a:prstClr val="white"/>
                      </a:gs>
                      <a:gs pos="100000">
                        <a:prstClr val="white"/>
                      </a:gs>
                    </a:gsLst>
                    <a:lin ang="5400000" scaled="0"/>
                  </a:gradFill>
                  <a:latin typeface="Bebas Neue" pitchFamily="34" charset="0"/>
                  <a:ea typeface="+mj-ea"/>
                </a:endParaRPr>
              </a:p>
            </p:txBody>
          </p:sp>
        </p:grpSp>
        <p:sp>
          <p:nvSpPr>
            <p:cNvPr id="44" name="TextBox 43">
              <a:extLst>
                <a:ext uri="{FF2B5EF4-FFF2-40B4-BE49-F238E27FC236}">
                  <a16:creationId xmlns:a16="http://schemas.microsoft.com/office/drawing/2014/main" id="{458BD74B-CF0B-06CD-691D-5AAD317ACD2E}"/>
                </a:ext>
              </a:extLst>
            </p:cNvPr>
            <p:cNvSpPr txBox="1"/>
            <p:nvPr/>
          </p:nvSpPr>
          <p:spPr>
            <a:xfrm>
              <a:off x="3537314" y="2402533"/>
              <a:ext cx="1571505" cy="181805"/>
            </a:xfrm>
            <a:prstGeom prst="rect">
              <a:avLst/>
            </a:prstGeom>
            <a:noFill/>
          </p:spPr>
          <p:txBody>
            <a:bodyPr wrap="square" lIns="54000" tIns="0" rIns="54000" bIns="0" rtlCol="0">
              <a:noAutofit/>
            </a:bodyPr>
            <a:lstStyle/>
            <a:p>
              <a:pPr lvl="0" algn="ctr"/>
              <a:r>
                <a:rPr lang="en-GB" altLang="ko-KR" sz="1600" b="1">
                  <a:solidFill>
                    <a:schemeClr val="bg2"/>
                  </a:solidFill>
                  <a:latin typeface="+mj-lt"/>
                </a:rPr>
                <a:t>Task</a:t>
              </a:r>
            </a:p>
          </p:txBody>
        </p:sp>
        <p:cxnSp>
          <p:nvCxnSpPr>
            <p:cNvPr id="58" name="Line">
              <a:extLst>
                <a:ext uri="{FF2B5EF4-FFF2-40B4-BE49-F238E27FC236}">
                  <a16:creationId xmlns:a16="http://schemas.microsoft.com/office/drawing/2014/main" id="{34A5FB40-EAE3-AE42-AD15-C558D66361D7}"/>
                </a:ext>
              </a:extLst>
            </p:cNvPr>
            <p:cNvCxnSpPr>
              <a:cxnSpLocks/>
            </p:cNvCxnSpPr>
            <p:nvPr/>
          </p:nvCxnSpPr>
          <p:spPr>
            <a:xfrm flipH="1">
              <a:off x="3033263" y="2522815"/>
              <a:ext cx="754380" cy="0"/>
            </a:xfrm>
            <a:prstGeom prst="line">
              <a:avLst/>
            </a:prstGeom>
            <a:ln w="3175">
              <a:solidFill>
                <a:schemeClr val="accent1">
                  <a:lumMod val="7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9" name="Line">
              <a:extLst>
                <a:ext uri="{FF2B5EF4-FFF2-40B4-BE49-F238E27FC236}">
                  <a16:creationId xmlns:a16="http://schemas.microsoft.com/office/drawing/2014/main" id="{3B476C59-FA59-8A6E-5D7A-57311DF37845}"/>
                </a:ext>
              </a:extLst>
            </p:cNvPr>
            <p:cNvCxnSpPr>
              <a:cxnSpLocks/>
              <a:stCxn id="100" idx="1"/>
              <a:endCxn id="39" idx="3"/>
            </p:cNvCxnSpPr>
            <p:nvPr/>
          </p:nvCxnSpPr>
          <p:spPr>
            <a:xfrm flipH="1">
              <a:off x="5864810" y="2724684"/>
              <a:ext cx="459059" cy="328303"/>
            </a:xfrm>
            <a:prstGeom prst="line">
              <a:avLst/>
            </a:prstGeom>
            <a:ln w="3175">
              <a:solidFill>
                <a:schemeClr val="accent2">
                  <a:lumMod val="7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Line">
              <a:extLst>
                <a:ext uri="{FF2B5EF4-FFF2-40B4-BE49-F238E27FC236}">
                  <a16:creationId xmlns:a16="http://schemas.microsoft.com/office/drawing/2014/main" id="{CDAFC7D4-2041-622F-CE48-C1A5DE277A3B}"/>
                </a:ext>
              </a:extLst>
            </p:cNvPr>
            <p:cNvCxnSpPr/>
            <p:nvPr/>
          </p:nvCxnSpPr>
          <p:spPr>
            <a:xfrm flipH="1">
              <a:off x="3033263" y="3375108"/>
              <a:ext cx="754380" cy="0"/>
            </a:xfrm>
            <a:prstGeom prst="line">
              <a:avLst/>
            </a:prstGeom>
            <a:ln w="3175">
              <a:solidFill>
                <a:schemeClr val="accent3">
                  <a:lumMod val="7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2" name="Line">
              <a:extLst>
                <a:ext uri="{FF2B5EF4-FFF2-40B4-BE49-F238E27FC236}">
                  <a16:creationId xmlns:a16="http://schemas.microsoft.com/office/drawing/2014/main" id="{0C260AA5-D2BA-DCA0-0073-07DE6B7595D0}"/>
                </a:ext>
              </a:extLst>
            </p:cNvPr>
            <p:cNvCxnSpPr>
              <a:cxnSpLocks/>
              <a:stCxn id="68" idx="1"/>
            </p:cNvCxnSpPr>
            <p:nvPr/>
          </p:nvCxnSpPr>
          <p:spPr>
            <a:xfrm flipH="1" flipV="1">
              <a:off x="5626190" y="3805124"/>
              <a:ext cx="697680" cy="247434"/>
            </a:xfrm>
            <a:prstGeom prst="line">
              <a:avLst/>
            </a:prstGeom>
            <a:ln w="3175">
              <a:solidFill>
                <a:schemeClr val="accent4">
                  <a:lumMod val="7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4" name="Line">
              <a:extLst>
                <a:ext uri="{FF2B5EF4-FFF2-40B4-BE49-F238E27FC236}">
                  <a16:creationId xmlns:a16="http://schemas.microsoft.com/office/drawing/2014/main" id="{83DA8120-06DF-59B8-9D65-85CBA7685D0F}"/>
                </a:ext>
              </a:extLst>
            </p:cNvPr>
            <p:cNvCxnSpPr>
              <a:cxnSpLocks/>
            </p:cNvCxnSpPr>
            <p:nvPr/>
          </p:nvCxnSpPr>
          <p:spPr>
            <a:xfrm flipH="1">
              <a:off x="3033263" y="4292934"/>
              <a:ext cx="754380" cy="0"/>
            </a:xfrm>
            <a:prstGeom prst="line">
              <a:avLst/>
            </a:prstGeom>
            <a:solidFill>
              <a:srgbClr val="FFC000"/>
            </a:solidFill>
            <a:ln w="3175">
              <a:solidFill>
                <a:srgbClr val="FFC000"/>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5" name="Line">
              <a:extLst>
                <a:ext uri="{FF2B5EF4-FFF2-40B4-BE49-F238E27FC236}">
                  <a16:creationId xmlns:a16="http://schemas.microsoft.com/office/drawing/2014/main" id="{A75FB8C8-FC38-DA8A-C69B-7F06AAC28BDE}"/>
                </a:ext>
              </a:extLst>
            </p:cNvPr>
            <p:cNvCxnSpPr>
              <a:cxnSpLocks/>
              <a:stCxn id="69" idx="1"/>
              <a:endCxn id="13" idx="0"/>
            </p:cNvCxnSpPr>
            <p:nvPr/>
          </p:nvCxnSpPr>
          <p:spPr>
            <a:xfrm flipH="1" flipV="1">
              <a:off x="5226070" y="4976171"/>
              <a:ext cx="1097799" cy="438253"/>
            </a:xfrm>
            <a:prstGeom prst="line">
              <a:avLst/>
            </a:prstGeom>
            <a:ln w="3175">
              <a:solidFill>
                <a:schemeClr val="accent6">
                  <a:lumMod val="75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6" name="Line">
              <a:extLst>
                <a:ext uri="{FF2B5EF4-FFF2-40B4-BE49-F238E27FC236}">
                  <a16:creationId xmlns:a16="http://schemas.microsoft.com/office/drawing/2014/main" id="{9E4B74B7-3015-57B7-C5E6-4D69ACA25B2E}"/>
                </a:ext>
              </a:extLst>
            </p:cNvPr>
            <p:cNvCxnSpPr>
              <a:cxnSpLocks/>
              <a:endCxn id="73" idx="3"/>
            </p:cNvCxnSpPr>
            <p:nvPr/>
          </p:nvCxnSpPr>
          <p:spPr>
            <a:xfrm flipH="1">
              <a:off x="3033260" y="5117618"/>
              <a:ext cx="754383" cy="59609"/>
            </a:xfrm>
            <a:prstGeom prst="line">
              <a:avLst/>
            </a:prstGeom>
            <a:ln w="3175">
              <a:solidFill>
                <a:schemeClr val="tx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8A24BE9-2D56-ACFC-404B-BEA624E6ACF9}"/>
                </a:ext>
              </a:extLst>
            </p:cNvPr>
            <p:cNvSpPr/>
            <p:nvPr/>
          </p:nvSpPr>
          <p:spPr>
            <a:xfrm>
              <a:off x="6323870" y="3463913"/>
              <a:ext cx="2756518" cy="1177291"/>
            </a:xfrm>
            <a:prstGeom prst="rect">
              <a:avLst/>
            </a:prstGeom>
            <a:noFill/>
            <a:ln>
              <a:noFill/>
            </a:ln>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a:t>Gradient Boosting</a:t>
              </a:r>
            </a:p>
            <a:p>
              <a:r>
                <a:rPr lang="en-GB" sz="1600"/>
                <a:t>K-Nearest Neighbors </a:t>
              </a:r>
            </a:p>
            <a:p>
              <a:r>
                <a:rPr lang="en-GB" sz="1600"/>
                <a:t>Random Forest </a:t>
              </a:r>
            </a:p>
            <a:p>
              <a:r>
                <a:rPr lang="en-GB" sz="1600"/>
                <a:t>Logistic Regression</a:t>
              </a:r>
            </a:p>
            <a:p>
              <a:r>
                <a:rPr lang="en-GB" sz="1600"/>
                <a:t>Linear Support Vector Machine (SVM) </a:t>
              </a:r>
            </a:p>
            <a:p>
              <a:r>
                <a:rPr lang="en-GB" sz="1600"/>
                <a:t>Radial Basis Function (RBF) kernel SVM</a:t>
              </a:r>
            </a:p>
          </p:txBody>
        </p:sp>
        <p:sp>
          <p:nvSpPr>
            <p:cNvPr id="69" name="Rectangle 68">
              <a:extLst>
                <a:ext uri="{FF2B5EF4-FFF2-40B4-BE49-F238E27FC236}">
                  <a16:creationId xmlns:a16="http://schemas.microsoft.com/office/drawing/2014/main" id="{6BB585BB-0F8D-EE93-9D1D-5EC0C3466090}"/>
                </a:ext>
              </a:extLst>
            </p:cNvPr>
            <p:cNvSpPr/>
            <p:nvPr/>
          </p:nvSpPr>
          <p:spPr>
            <a:xfrm>
              <a:off x="6323868" y="5195124"/>
              <a:ext cx="2755459" cy="438598"/>
            </a:xfrm>
            <a:prstGeom prst="rect">
              <a:avLst/>
            </a:prstGeom>
            <a:ln>
              <a:noFill/>
            </a:ln>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a:t>LASSO model to linearly blend model predictions into a stacked model</a:t>
              </a:r>
            </a:p>
          </p:txBody>
        </p:sp>
        <p:sp>
          <p:nvSpPr>
            <p:cNvPr id="70" name="Rectangle 69">
              <a:extLst>
                <a:ext uri="{FF2B5EF4-FFF2-40B4-BE49-F238E27FC236}">
                  <a16:creationId xmlns:a16="http://schemas.microsoft.com/office/drawing/2014/main" id="{8BBE9276-5539-8B43-F59D-EFDB866A89D1}"/>
                </a:ext>
              </a:extLst>
            </p:cNvPr>
            <p:cNvSpPr/>
            <p:nvPr/>
          </p:nvSpPr>
          <p:spPr>
            <a:xfrm>
              <a:off x="1190276" y="2363126"/>
              <a:ext cx="1842984" cy="253925"/>
            </a:xfrm>
            <a:prstGeom prst="rect">
              <a:avLst/>
            </a:prstGeom>
            <a:ln>
              <a:noFill/>
            </a:ln>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t>Classification</a:t>
              </a:r>
            </a:p>
          </p:txBody>
        </p:sp>
        <p:sp>
          <p:nvSpPr>
            <p:cNvPr id="71" name="Rectangle 70">
              <a:extLst>
                <a:ext uri="{FF2B5EF4-FFF2-40B4-BE49-F238E27FC236}">
                  <a16:creationId xmlns:a16="http://schemas.microsoft.com/office/drawing/2014/main" id="{DD5C85BC-58F6-7799-9E5B-06F41E6E93B8}"/>
                </a:ext>
              </a:extLst>
            </p:cNvPr>
            <p:cNvSpPr/>
            <p:nvPr/>
          </p:nvSpPr>
          <p:spPr>
            <a:xfrm>
              <a:off x="1190276" y="3064553"/>
              <a:ext cx="1842984" cy="438598"/>
            </a:xfrm>
            <a:prstGeom prst="rect">
              <a:avLst/>
            </a:prstGeom>
            <a:ln>
              <a:noFill/>
            </a:ln>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t>75% training set </a:t>
              </a:r>
            </a:p>
            <a:p>
              <a:pPr algn="r"/>
              <a:r>
                <a:rPr lang="en-GB" sz="1600"/>
                <a:t>25% testing set</a:t>
              </a:r>
            </a:p>
          </p:txBody>
        </p:sp>
        <p:sp>
          <p:nvSpPr>
            <p:cNvPr id="72" name="Rectangle 71">
              <a:extLst>
                <a:ext uri="{FF2B5EF4-FFF2-40B4-BE49-F238E27FC236}">
                  <a16:creationId xmlns:a16="http://schemas.microsoft.com/office/drawing/2014/main" id="{2DAA46E6-4A03-6E3B-A6B5-5C5275ADE033}"/>
                </a:ext>
              </a:extLst>
            </p:cNvPr>
            <p:cNvSpPr/>
            <p:nvPr/>
          </p:nvSpPr>
          <p:spPr>
            <a:xfrm>
              <a:off x="1190276" y="3994738"/>
              <a:ext cx="1842984" cy="438598"/>
            </a:xfrm>
            <a:prstGeom prst="rect">
              <a:avLst/>
            </a:prstGeom>
            <a:ln>
              <a:noFill/>
            </a:ln>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t>5-fold cross validation resampling </a:t>
              </a:r>
            </a:p>
          </p:txBody>
        </p:sp>
        <p:sp>
          <p:nvSpPr>
            <p:cNvPr id="73" name="Rectangle 72">
              <a:extLst>
                <a:ext uri="{FF2B5EF4-FFF2-40B4-BE49-F238E27FC236}">
                  <a16:creationId xmlns:a16="http://schemas.microsoft.com/office/drawing/2014/main" id="{F0C226F9-7D0A-8089-0A12-45B13B1056C4}"/>
                </a:ext>
              </a:extLst>
            </p:cNvPr>
            <p:cNvSpPr/>
            <p:nvPr/>
          </p:nvSpPr>
          <p:spPr>
            <a:xfrm>
              <a:off x="1190276" y="4957928"/>
              <a:ext cx="1842984" cy="438598"/>
            </a:xfrm>
            <a:prstGeom prst="rect">
              <a:avLst/>
            </a:prstGeom>
            <a:ln>
              <a:noFill/>
            </a:ln>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600"/>
                <a:t>ROC – AUC</a:t>
              </a:r>
            </a:p>
            <a:p>
              <a:pPr algn="r"/>
              <a:r>
                <a:rPr lang="en-GB" sz="1600"/>
                <a:t>Confusion Matrix</a:t>
              </a:r>
            </a:p>
          </p:txBody>
        </p:sp>
        <p:sp>
          <p:nvSpPr>
            <p:cNvPr id="15" name="TextBox 14">
              <a:extLst>
                <a:ext uri="{FF2B5EF4-FFF2-40B4-BE49-F238E27FC236}">
                  <a16:creationId xmlns:a16="http://schemas.microsoft.com/office/drawing/2014/main" id="{4687B7FD-D126-2998-B926-8D12DEDD3623}"/>
                </a:ext>
              </a:extLst>
            </p:cNvPr>
            <p:cNvSpPr txBox="1"/>
            <p:nvPr/>
          </p:nvSpPr>
          <p:spPr>
            <a:xfrm>
              <a:off x="3588172" y="4279937"/>
              <a:ext cx="1407659" cy="181805"/>
            </a:xfrm>
            <a:prstGeom prst="rect">
              <a:avLst/>
            </a:prstGeom>
            <a:noFill/>
          </p:spPr>
          <p:txBody>
            <a:bodyPr wrap="square" lIns="54000" tIns="0" rIns="54000" bIns="0" rtlCol="0" anchor="ctr">
              <a:noAutofit/>
            </a:bodyPr>
            <a:lstStyle/>
            <a:p>
              <a:pPr lvl="0" algn="ctr"/>
              <a:r>
                <a:rPr lang="en-GB" altLang="ko-KR" sz="1600" b="1">
                  <a:solidFill>
                    <a:schemeClr val="bg2"/>
                  </a:solidFill>
                  <a:latin typeface="+mj-lt"/>
                </a:rPr>
                <a:t>Hyperparameter tuning</a:t>
              </a:r>
            </a:p>
          </p:txBody>
        </p:sp>
      </p:grpSp>
      <p:sp>
        <p:nvSpPr>
          <p:cNvPr id="100" name="TextBox 99">
            <a:extLst>
              <a:ext uri="{FF2B5EF4-FFF2-40B4-BE49-F238E27FC236}">
                <a16:creationId xmlns:a16="http://schemas.microsoft.com/office/drawing/2014/main" id="{001CA728-81C4-CD25-7E80-3CFEA2899734}"/>
              </a:ext>
            </a:extLst>
          </p:cNvPr>
          <p:cNvSpPr txBox="1"/>
          <p:nvPr/>
        </p:nvSpPr>
        <p:spPr>
          <a:xfrm>
            <a:off x="7697814" y="1295008"/>
            <a:ext cx="3450126" cy="1323439"/>
          </a:xfrm>
          <a:prstGeom prst="rect">
            <a:avLst/>
          </a:prstGeom>
          <a:noFill/>
          <a:ln>
            <a:noFill/>
          </a:ln>
        </p:spPr>
        <p:txBody>
          <a:bodyPr wrap="square" rtlCol="0">
            <a:spAutoFit/>
          </a:bodyPr>
          <a:lstStyle/>
          <a:p>
            <a:r>
              <a:rPr lang="en-GB" sz="1600"/>
              <a:t>Removed customerID</a:t>
            </a:r>
          </a:p>
          <a:p>
            <a:r>
              <a:rPr lang="en-GB" sz="1600"/>
              <a:t>Normalised numerical variables</a:t>
            </a:r>
          </a:p>
          <a:p>
            <a:r>
              <a:rPr lang="en-GB" sz="1600"/>
              <a:t>One-hot encoded nominal variables </a:t>
            </a:r>
          </a:p>
          <a:p>
            <a:r>
              <a:rPr lang="en-GB" sz="1600"/>
              <a:t>Removed zero variance variables </a:t>
            </a:r>
          </a:p>
          <a:p>
            <a:r>
              <a:rPr lang="en-GB" sz="1600"/>
              <a:t>Upsampled target variable</a:t>
            </a:r>
          </a:p>
        </p:txBody>
      </p:sp>
    </p:spTree>
    <p:extLst>
      <p:ext uri="{BB962C8B-B14F-4D97-AF65-F5344CB8AC3E}">
        <p14:creationId xmlns:p14="http://schemas.microsoft.com/office/powerpoint/2010/main" val="1307232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en-GB"/>
              <a:t>Model Performance</a:t>
            </a:r>
          </a:p>
        </p:txBody>
      </p:sp>
      <p:sp>
        <p:nvSpPr>
          <p:cNvPr id="3" name="Text Placeholder 2">
            <a:extLst>
              <a:ext uri="{FF2B5EF4-FFF2-40B4-BE49-F238E27FC236}">
                <a16:creationId xmlns:a16="http://schemas.microsoft.com/office/drawing/2014/main" id="{0DF1A697-5240-597C-65D9-CF5B035114FE}"/>
              </a:ext>
            </a:extLst>
          </p:cNvPr>
          <p:cNvSpPr>
            <a:spLocks noGrp="1"/>
          </p:cNvSpPr>
          <p:nvPr>
            <p:ph type="body" idx="1"/>
          </p:nvPr>
        </p:nvSpPr>
        <p:spPr/>
        <p:txBody>
          <a:bodyPr/>
          <a:lstStyle/>
          <a:p>
            <a:r>
              <a:rPr lang="en-GB"/>
              <a:t>Measuring model performance and comparing models</a:t>
            </a:r>
          </a:p>
        </p:txBody>
      </p:sp>
    </p:spTree>
    <p:extLst>
      <p:ext uri="{BB962C8B-B14F-4D97-AF65-F5344CB8AC3E}">
        <p14:creationId xmlns:p14="http://schemas.microsoft.com/office/powerpoint/2010/main" val="3979950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F66-1500-1A1D-9325-DCCF3B691A63}"/>
              </a:ext>
            </a:extLst>
          </p:cNvPr>
          <p:cNvSpPr>
            <a:spLocks noGrp="1"/>
          </p:cNvSpPr>
          <p:nvPr>
            <p:ph type="title"/>
          </p:nvPr>
        </p:nvSpPr>
        <p:spPr/>
        <p:txBody>
          <a:bodyPr/>
          <a:lstStyle/>
          <a:p>
            <a:r>
              <a:rPr lang="en-GB"/>
              <a:t>Hyperparameter Tuning</a:t>
            </a:r>
            <a:endParaRPr lang="en-US"/>
          </a:p>
        </p:txBody>
      </p:sp>
      <p:sp>
        <p:nvSpPr>
          <p:cNvPr id="5" name="Slide Number Placeholder 4">
            <a:extLst>
              <a:ext uri="{FF2B5EF4-FFF2-40B4-BE49-F238E27FC236}">
                <a16:creationId xmlns:a16="http://schemas.microsoft.com/office/drawing/2014/main" id="{23D5D37E-12F7-2981-10F5-88AD1499B83D}"/>
              </a:ext>
            </a:extLst>
          </p:cNvPr>
          <p:cNvSpPr>
            <a:spLocks noGrp="1"/>
          </p:cNvSpPr>
          <p:nvPr>
            <p:ph type="sldNum" sz="quarter" idx="16"/>
          </p:nvPr>
        </p:nvSpPr>
        <p:spPr/>
        <p:txBody>
          <a:bodyPr/>
          <a:lstStyle/>
          <a:p>
            <a:fld id="{7559FC98-AF75-4A00-A03C-DF9FEBF6BCB9}" type="slidenum">
              <a:rPr lang="en-GB" smtClean="0"/>
              <a:pPr/>
              <a:t>13</a:t>
            </a:fld>
            <a:endParaRPr lang="en-GB"/>
          </a:p>
        </p:txBody>
      </p:sp>
      <p:grpSp>
        <p:nvGrpSpPr>
          <p:cNvPr id="3" name="Group 2">
            <a:extLst>
              <a:ext uri="{FF2B5EF4-FFF2-40B4-BE49-F238E27FC236}">
                <a16:creationId xmlns:a16="http://schemas.microsoft.com/office/drawing/2014/main" id="{3217D781-1066-B85C-F49E-24DCB120CEC2}"/>
              </a:ext>
            </a:extLst>
          </p:cNvPr>
          <p:cNvGrpSpPr/>
          <p:nvPr/>
        </p:nvGrpSpPr>
        <p:grpSpPr>
          <a:xfrm>
            <a:off x="6824584" y="233157"/>
            <a:ext cx="5154858" cy="828223"/>
            <a:chOff x="6824584" y="233157"/>
            <a:chExt cx="5154858" cy="828223"/>
          </a:xfrm>
        </p:grpSpPr>
        <p:sp>
          <p:nvSpPr>
            <p:cNvPr id="4" name="Oval 3">
              <a:extLst>
                <a:ext uri="{FF2B5EF4-FFF2-40B4-BE49-F238E27FC236}">
                  <a16:creationId xmlns:a16="http://schemas.microsoft.com/office/drawing/2014/main" id="{196E55C5-5FF2-22A4-E4FC-92A68DB026AE}"/>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433CB6-FA20-1D31-B719-C6A3C4CA870D}"/>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710F1BC-28DF-20F2-2766-AD10C0538075}"/>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251C8A0-8AE6-93E6-309C-EA0663C0ED16}"/>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3CD479D-4479-77CB-BC78-48B23CBE32A5}"/>
                </a:ext>
              </a:extLst>
            </p:cNvPr>
            <p:cNvSpPr>
              <a:spLocks noChangeAspect="1"/>
            </p:cNvSpPr>
            <p:nvPr/>
          </p:nvSpPr>
          <p:spPr>
            <a:xfrm>
              <a:off x="10496079"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2E806CB-50AE-AD67-E490-BB6D42EA0944}"/>
                </a:ext>
              </a:extLst>
            </p:cNvPr>
            <p:cNvSpPr>
              <a:spLocks noChangeAspect="1"/>
            </p:cNvSpPr>
            <p:nvPr/>
          </p:nvSpPr>
          <p:spPr>
            <a:xfrm>
              <a:off x="11327577"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714127-DFA6-6B18-C1AA-7BC96EBF9B74}"/>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13" name="TextBox 12">
              <a:extLst>
                <a:ext uri="{FF2B5EF4-FFF2-40B4-BE49-F238E27FC236}">
                  <a16:creationId xmlns:a16="http://schemas.microsoft.com/office/drawing/2014/main" id="{E0DC3F92-8216-69CD-381E-4F4BB4B9EEA7}"/>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14" name="TextBox 13">
              <a:extLst>
                <a:ext uri="{FF2B5EF4-FFF2-40B4-BE49-F238E27FC236}">
                  <a16:creationId xmlns:a16="http://schemas.microsoft.com/office/drawing/2014/main" id="{CBB10401-7E75-9FA7-88DA-E92F22F7B996}"/>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15" name="TextBox 14">
              <a:extLst>
                <a:ext uri="{FF2B5EF4-FFF2-40B4-BE49-F238E27FC236}">
                  <a16:creationId xmlns:a16="http://schemas.microsoft.com/office/drawing/2014/main" id="{FF99F794-1AE0-42A0-7062-FF9DF29D3DF4}"/>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16" name="TextBox 15">
              <a:extLst>
                <a:ext uri="{FF2B5EF4-FFF2-40B4-BE49-F238E27FC236}">
                  <a16:creationId xmlns:a16="http://schemas.microsoft.com/office/drawing/2014/main" id="{B3AF3723-0374-F9EC-7DB7-47471A9C503D}"/>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17" name="TextBox 16">
              <a:extLst>
                <a:ext uri="{FF2B5EF4-FFF2-40B4-BE49-F238E27FC236}">
                  <a16:creationId xmlns:a16="http://schemas.microsoft.com/office/drawing/2014/main" id="{B0DC636A-B52C-EF86-F6FC-3C2B437DE1B4}"/>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p:pic>
        <p:nvPicPr>
          <p:cNvPr id="19" name="Picture 18" descr="Graphical user interface, diagram&#10;&#10;Description automatically generated">
            <a:extLst>
              <a:ext uri="{FF2B5EF4-FFF2-40B4-BE49-F238E27FC236}">
                <a16:creationId xmlns:a16="http://schemas.microsoft.com/office/drawing/2014/main" id="{AC153BC8-477F-CAA2-FE50-5EE85F574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6" y="1159444"/>
            <a:ext cx="7164964" cy="4774620"/>
          </a:xfrm>
          <a:prstGeom prst="rect">
            <a:avLst/>
          </a:prstGeom>
        </p:spPr>
      </p:pic>
      <p:sp>
        <p:nvSpPr>
          <p:cNvPr id="20" name="TextBox 19">
            <a:extLst>
              <a:ext uri="{FF2B5EF4-FFF2-40B4-BE49-F238E27FC236}">
                <a16:creationId xmlns:a16="http://schemas.microsoft.com/office/drawing/2014/main" id="{2F4684B4-05A3-E638-6366-775780F438F9}"/>
              </a:ext>
            </a:extLst>
          </p:cNvPr>
          <p:cNvSpPr txBox="1"/>
          <p:nvPr/>
        </p:nvSpPr>
        <p:spPr>
          <a:xfrm>
            <a:off x="7833583" y="1449370"/>
            <a:ext cx="4145859" cy="4857805"/>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kumimoji="0" lang="en-GB" sz="1600" b="0" i="0" u="none" strike="noStrike" kern="1200" cap="none" spc="0" normalizeH="0" baseline="0" noProof="0">
                <a:ln>
                  <a:noFill/>
                </a:ln>
                <a:solidFill>
                  <a:prstClr val="black"/>
                </a:solidFill>
                <a:effectLst/>
                <a:uLnTx/>
                <a:uFillTx/>
                <a:latin typeface="Gill Sans Nova"/>
                <a:ea typeface="+mn-ea"/>
                <a:cs typeface="+mn-cs"/>
              </a:rPr>
              <a:t>Each dot: one </a:t>
            </a:r>
            <a:r>
              <a:rPr kumimoji="0" lang="en-GB" sz="1600" b="1" i="0" u="none" strike="noStrike" kern="1200" cap="none" spc="0" normalizeH="0" baseline="0" noProof="0">
                <a:ln>
                  <a:noFill/>
                </a:ln>
                <a:solidFill>
                  <a:prstClr val="black"/>
                </a:solidFill>
                <a:effectLst/>
                <a:uLnTx/>
                <a:uFillTx/>
                <a:latin typeface="Gill Sans Nova"/>
                <a:ea typeface="+mn-ea"/>
                <a:cs typeface="+mn-cs"/>
              </a:rPr>
              <a:t>CV metric </a:t>
            </a:r>
            <a:r>
              <a:rPr kumimoji="0" lang="en-GB" sz="1600" b="0" i="0" u="none" strike="noStrike" kern="1200" cap="none" spc="0" normalizeH="0" baseline="0" noProof="0">
                <a:ln>
                  <a:noFill/>
                </a:ln>
                <a:solidFill>
                  <a:prstClr val="black"/>
                </a:solidFill>
                <a:effectLst/>
                <a:uLnTx/>
                <a:uFillTx/>
                <a:latin typeface="Gill Sans Nova"/>
                <a:ea typeface="+mn-ea"/>
                <a:cs typeface="+mn-cs"/>
              </a:rPr>
              <a:t>for one hyperparameter combination for a given model</a:t>
            </a:r>
          </a:p>
          <a:p>
            <a:pPr marL="285750" indent="-285750">
              <a:lnSpc>
                <a:spcPct val="150000"/>
              </a:lnSpc>
              <a:buFont typeface="Arial" panose="020B0604020202020204" pitchFamily="34" charset="0"/>
              <a:buChar char="•"/>
            </a:pPr>
            <a:r>
              <a:rPr lang="en-GB" sz="1600">
                <a:solidFill>
                  <a:prstClr val="black"/>
                </a:solidFill>
                <a:latin typeface="Gill Sans Nova"/>
              </a:rPr>
              <a:t>Some models required fewer combinations (e.g. </a:t>
            </a:r>
            <a:r>
              <a:rPr lang="en-GB" sz="1600" err="1">
                <a:solidFill>
                  <a:prstClr val="black"/>
                </a:solidFill>
                <a:latin typeface="Gill Sans Nova"/>
              </a:rPr>
              <a:t>kNN</a:t>
            </a:r>
            <a:r>
              <a:rPr lang="en-GB" sz="1600">
                <a:solidFill>
                  <a:prstClr val="black"/>
                </a:solidFill>
                <a:latin typeface="Gill Sans Nova"/>
              </a:rPr>
              <a:t>, fewer hyperparameters)</a:t>
            </a:r>
          </a:p>
          <a:p>
            <a:pPr marL="285750" indent="-285750">
              <a:lnSpc>
                <a:spcPct val="150000"/>
              </a:lnSpc>
              <a:buFont typeface="Arial" panose="020B0604020202020204" pitchFamily="34" charset="0"/>
              <a:buChar char="•"/>
            </a:pPr>
            <a:r>
              <a:rPr lang="en-GB" sz="1600">
                <a:solidFill>
                  <a:prstClr val="black"/>
                </a:solidFill>
                <a:latin typeface="Gill Sans Nova"/>
              </a:rPr>
              <a:t>Generally: Performance interpretation across models not main intention</a:t>
            </a:r>
          </a:p>
          <a:p>
            <a:pPr marL="285750" indent="-285750">
              <a:lnSpc>
                <a:spcPct val="150000"/>
              </a:lnSpc>
              <a:buFont typeface="Arial" panose="020B0604020202020204" pitchFamily="34" charset="0"/>
              <a:buChar char="•"/>
            </a:pPr>
            <a:r>
              <a:rPr lang="en-GB" sz="1600" b="1">
                <a:solidFill>
                  <a:prstClr val="black"/>
                </a:solidFill>
                <a:latin typeface="Gill Sans Nova"/>
              </a:rPr>
              <a:t>Main intention: Find the best hyperparameter combination given some metric within each model</a:t>
            </a:r>
          </a:p>
          <a:p>
            <a:pPr marL="285750" indent="-285750">
              <a:lnSpc>
                <a:spcPct val="150000"/>
              </a:lnSpc>
              <a:buFont typeface="Arial" panose="020B0604020202020204" pitchFamily="34" charset="0"/>
              <a:buChar char="•"/>
            </a:pPr>
            <a:r>
              <a:rPr lang="en-GB" sz="1600">
                <a:solidFill>
                  <a:prstClr val="black"/>
                </a:solidFill>
                <a:latin typeface="Gill Sans Nova"/>
              </a:rPr>
              <a:t>Metric used for final fit: </a:t>
            </a:r>
            <a:r>
              <a:rPr lang="en-GB" sz="1600" b="1">
                <a:solidFill>
                  <a:prstClr val="black"/>
                </a:solidFill>
                <a:latin typeface="Gill Sans Nova"/>
              </a:rPr>
              <a:t>ROC AUC</a:t>
            </a:r>
            <a:endParaRPr lang="en-GB" sz="1600">
              <a:solidFill>
                <a:prstClr val="black"/>
              </a:solidFill>
              <a:latin typeface="Gill Sans Nova"/>
            </a:endParaRPr>
          </a:p>
          <a:p>
            <a:pPr marL="742950" lvl="1" indent="-285750">
              <a:lnSpc>
                <a:spcPct val="150000"/>
              </a:lnSpc>
              <a:buFont typeface="Arial" panose="020B0604020202020204" pitchFamily="34" charset="0"/>
              <a:buChar char="•"/>
            </a:pPr>
            <a:r>
              <a:rPr lang="en-GB" sz="1600">
                <a:solidFill>
                  <a:prstClr val="black"/>
                </a:solidFill>
                <a:latin typeface="Gill Sans Nova"/>
              </a:rPr>
              <a:t>Decision validated in report</a:t>
            </a:r>
          </a:p>
          <a:p>
            <a:pPr marL="285750" indent="-285750">
              <a:lnSpc>
                <a:spcPct val="150000"/>
              </a:lnSpc>
              <a:buFont typeface="Arial" panose="020B0604020202020204" pitchFamily="34" charset="0"/>
              <a:buChar char="•"/>
            </a:pPr>
            <a:endParaRPr kumimoji="0" lang="en-US" sz="1600" b="0" i="0" u="none" strike="noStrike" kern="1200" cap="none" spc="0" normalizeH="0" baseline="0" noProof="0">
              <a:ln>
                <a:noFill/>
              </a:ln>
              <a:solidFill>
                <a:prstClr val="black"/>
              </a:solidFill>
              <a:effectLst/>
              <a:uLnTx/>
              <a:uFillTx/>
              <a:latin typeface="Gill Sans Nova"/>
              <a:ea typeface="+mn-ea"/>
              <a:cs typeface="+mn-cs"/>
            </a:endParaRPr>
          </a:p>
        </p:txBody>
      </p:sp>
    </p:spTree>
    <p:extLst>
      <p:ext uri="{BB962C8B-B14F-4D97-AF65-F5344CB8AC3E}">
        <p14:creationId xmlns:p14="http://schemas.microsoft.com/office/powerpoint/2010/main" val="2109490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F66-1500-1A1D-9325-DCCF3B691A63}"/>
              </a:ext>
            </a:extLst>
          </p:cNvPr>
          <p:cNvSpPr>
            <a:spLocks noGrp="1"/>
          </p:cNvSpPr>
          <p:nvPr>
            <p:ph type="title"/>
          </p:nvPr>
        </p:nvSpPr>
        <p:spPr/>
        <p:txBody>
          <a:bodyPr/>
          <a:lstStyle/>
          <a:p>
            <a:r>
              <a:rPr lang="de-CH"/>
              <a:t>Model Performance</a:t>
            </a:r>
            <a:endParaRPr lang="LID4096"/>
          </a:p>
        </p:txBody>
      </p:sp>
      <p:sp>
        <p:nvSpPr>
          <p:cNvPr id="5" name="Slide Number Placeholder 4">
            <a:extLst>
              <a:ext uri="{FF2B5EF4-FFF2-40B4-BE49-F238E27FC236}">
                <a16:creationId xmlns:a16="http://schemas.microsoft.com/office/drawing/2014/main" id="{23D5D37E-12F7-2981-10F5-88AD1499B83D}"/>
              </a:ext>
            </a:extLst>
          </p:cNvPr>
          <p:cNvSpPr>
            <a:spLocks noGrp="1"/>
          </p:cNvSpPr>
          <p:nvPr>
            <p:ph type="sldNum" sz="quarter" idx="16"/>
          </p:nvPr>
        </p:nvSpPr>
        <p:spPr/>
        <p:txBody>
          <a:bodyPr/>
          <a:lstStyle/>
          <a:p>
            <a:fld id="{7559FC98-AF75-4A00-A03C-DF9FEBF6BCB9}" type="slidenum">
              <a:rPr lang="en-GB" smtClean="0"/>
              <a:pPr/>
              <a:t>14</a:t>
            </a:fld>
            <a:endParaRPr lang="en-GB"/>
          </a:p>
        </p:txBody>
      </p:sp>
      <p:grpSp>
        <p:nvGrpSpPr>
          <p:cNvPr id="44" name="Group 43">
            <a:extLst>
              <a:ext uri="{FF2B5EF4-FFF2-40B4-BE49-F238E27FC236}">
                <a16:creationId xmlns:a16="http://schemas.microsoft.com/office/drawing/2014/main" id="{2796A75E-B4DE-AA27-395E-F996B94EBC67}"/>
              </a:ext>
            </a:extLst>
          </p:cNvPr>
          <p:cNvGrpSpPr/>
          <p:nvPr/>
        </p:nvGrpSpPr>
        <p:grpSpPr>
          <a:xfrm>
            <a:off x="6824584" y="233157"/>
            <a:ext cx="5154858" cy="828223"/>
            <a:chOff x="6824584" y="233157"/>
            <a:chExt cx="5154858" cy="828223"/>
          </a:xfrm>
        </p:grpSpPr>
        <p:sp>
          <p:nvSpPr>
            <p:cNvPr id="45" name="Oval 44">
              <a:extLst>
                <a:ext uri="{FF2B5EF4-FFF2-40B4-BE49-F238E27FC236}">
                  <a16:creationId xmlns:a16="http://schemas.microsoft.com/office/drawing/2014/main" id="{AE9C29DC-CB58-CF02-B29A-C0A530DC5937}"/>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456E6E6-9C75-BEFB-F232-C91EF37A54B6}"/>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C3B4B3B-37CD-BB29-FE4F-44A6B3E04264}"/>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6BCDCF6-FFE3-ECA9-EE8E-C99E64587441}"/>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B5EAD57-DDE4-D66F-1F1A-8F8C281DE8D3}"/>
                </a:ext>
              </a:extLst>
            </p:cNvPr>
            <p:cNvSpPr>
              <a:spLocks noChangeAspect="1"/>
            </p:cNvSpPr>
            <p:nvPr/>
          </p:nvSpPr>
          <p:spPr>
            <a:xfrm>
              <a:off x="10496079"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85FDF1-B6B0-EC50-74B5-F8A2395F6B45}"/>
                </a:ext>
              </a:extLst>
            </p:cNvPr>
            <p:cNvSpPr>
              <a:spLocks noChangeAspect="1"/>
            </p:cNvSpPr>
            <p:nvPr/>
          </p:nvSpPr>
          <p:spPr>
            <a:xfrm>
              <a:off x="11327577"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3BCC69C-3FB3-E3B1-133D-0E27D23B26DA}"/>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52" name="TextBox 51">
              <a:extLst>
                <a:ext uri="{FF2B5EF4-FFF2-40B4-BE49-F238E27FC236}">
                  <a16:creationId xmlns:a16="http://schemas.microsoft.com/office/drawing/2014/main" id="{1DAEEF3E-2187-1079-F46B-97857FB94B69}"/>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53" name="TextBox 52">
              <a:extLst>
                <a:ext uri="{FF2B5EF4-FFF2-40B4-BE49-F238E27FC236}">
                  <a16:creationId xmlns:a16="http://schemas.microsoft.com/office/drawing/2014/main" id="{DAB68DA9-D041-04DA-404C-6F2E7DA06E2D}"/>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54" name="TextBox 53">
              <a:extLst>
                <a:ext uri="{FF2B5EF4-FFF2-40B4-BE49-F238E27FC236}">
                  <a16:creationId xmlns:a16="http://schemas.microsoft.com/office/drawing/2014/main" id="{5761B1AD-7831-D08B-3D99-CD97CFF045B1}"/>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55" name="TextBox 54">
              <a:extLst>
                <a:ext uri="{FF2B5EF4-FFF2-40B4-BE49-F238E27FC236}">
                  <a16:creationId xmlns:a16="http://schemas.microsoft.com/office/drawing/2014/main" id="{B17213F8-1E10-4776-49B4-1F24FDC11C9C}"/>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56" name="TextBox 55">
              <a:extLst>
                <a:ext uri="{FF2B5EF4-FFF2-40B4-BE49-F238E27FC236}">
                  <a16:creationId xmlns:a16="http://schemas.microsoft.com/office/drawing/2014/main" id="{18FCAF18-4207-202D-A3F3-E0B4A1DA6B06}"/>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F8ED6E-1418-DE2A-F348-B81849E32CFE}"/>
                  </a:ext>
                </a:extLst>
              </p:cNvPr>
              <p:cNvSpPr txBox="1"/>
              <p:nvPr/>
            </p:nvSpPr>
            <p:spPr>
              <a:xfrm>
                <a:off x="7502397" y="2197590"/>
                <a:ext cx="4211237" cy="3044103"/>
              </a:xfrm>
              <a:prstGeom prst="rect">
                <a:avLst/>
              </a:prstGeom>
              <a:noFill/>
            </p:spPr>
            <p:txBody>
              <a:bodyPr wrap="square" rtlCol="0">
                <a:spAutoFit/>
              </a:bodyPr>
              <a:lstStyle/>
              <a:p>
                <a:pPr>
                  <a:lnSpc>
                    <a:spcPct val="150000"/>
                  </a:lnSpc>
                </a:pPr>
                <a:r>
                  <a:rPr lang="en-US" sz="2000"/>
                  <a:t>Model Evaluation on ROC AUC Curve</a:t>
                </a:r>
              </a:p>
              <a:p>
                <a:pPr marL="285750" indent="-285750">
                  <a:lnSpc>
                    <a:spcPct val="150000"/>
                  </a:lnSpc>
                  <a:buFont typeface="Arial" panose="020B0604020202020204" pitchFamily="34" charset="0"/>
                  <a:buChar char="•"/>
                </a:pPr>
                <a:r>
                  <a:rPr kumimoji="0" lang="en-US" sz="1600" b="0" i="0" u="none" strike="noStrike" kern="1200" cap="none" spc="0" normalizeH="0" baseline="0" noProof="0">
                    <a:ln>
                      <a:noFill/>
                    </a:ln>
                    <a:solidFill>
                      <a:prstClr val="black"/>
                    </a:solidFill>
                    <a:effectLst/>
                    <a:uLnTx/>
                    <a:uFillTx/>
                    <a:latin typeface="Gill Sans Nova"/>
                    <a:ea typeface="+mn-ea"/>
                    <a:cs typeface="+mn-cs"/>
                  </a:rPr>
                  <a:t>Plotting TPR against FPR while varying the classification threshold</a:t>
                </a:r>
              </a:p>
              <a:p>
                <a:pPr marL="742950" lvl="1" indent="-285750">
                  <a:lnSpc>
                    <a:spcPct val="150000"/>
                  </a:lnSpc>
                  <a:buFont typeface="Arial" panose="020B0604020202020204" pitchFamily="34" charset="0"/>
                  <a:buChar char="•"/>
                </a:pPr>
                <a:r>
                  <a:rPr lang="en-US" sz="1600">
                    <a:solidFill>
                      <a:prstClr val="black"/>
                    </a:solidFill>
                    <a:latin typeface="Gill Sans Nova"/>
                  </a:rPr>
                  <a:t>TPR = Sensitivity = </a:t>
                </a:r>
                <a14:m>
                  <m:oMath xmlns:m="http://schemas.openxmlformats.org/officeDocument/2006/math">
                    <m:f>
                      <m:fPr>
                        <m:ctrlPr>
                          <a:rPr lang="en-US" sz="1600" i="1" smtClean="0">
                            <a:solidFill>
                              <a:prstClr val="black"/>
                            </a:solidFill>
                            <a:latin typeface="Cambria Math" panose="02040503050406030204" pitchFamily="18" charset="0"/>
                          </a:rPr>
                        </m:ctrlPr>
                      </m:fPr>
                      <m:num>
                        <m:r>
                          <a:rPr lang="en-GB" sz="1600" b="0" i="1" smtClean="0">
                            <a:solidFill>
                              <a:prstClr val="black"/>
                            </a:solidFill>
                            <a:latin typeface="Cambria Math" panose="02040503050406030204" pitchFamily="18" charset="0"/>
                          </a:rPr>
                          <m:t>𝑇𝑃</m:t>
                        </m:r>
                      </m:num>
                      <m:den>
                        <m:r>
                          <a:rPr lang="en-GB" sz="1600" b="0" i="1" smtClean="0">
                            <a:solidFill>
                              <a:prstClr val="black"/>
                            </a:solidFill>
                            <a:latin typeface="Cambria Math" panose="02040503050406030204" pitchFamily="18" charset="0"/>
                          </a:rPr>
                          <m:t>𝑇𝑃</m:t>
                        </m:r>
                        <m:r>
                          <a:rPr lang="en-GB" sz="1600" b="0" i="1" smtClean="0">
                            <a:solidFill>
                              <a:prstClr val="black"/>
                            </a:solidFill>
                            <a:latin typeface="Cambria Math" panose="02040503050406030204" pitchFamily="18" charset="0"/>
                          </a:rPr>
                          <m:t>+</m:t>
                        </m:r>
                        <m:r>
                          <a:rPr lang="en-GB" sz="1600" b="0" i="1" smtClean="0">
                            <a:solidFill>
                              <a:prstClr val="black"/>
                            </a:solidFill>
                            <a:latin typeface="Cambria Math" panose="02040503050406030204" pitchFamily="18" charset="0"/>
                          </a:rPr>
                          <m:t>𝐹𝑃</m:t>
                        </m:r>
                      </m:den>
                    </m:f>
                  </m:oMath>
                </a14:m>
                <a:endParaRPr lang="en-GB" sz="1600">
                  <a:solidFill>
                    <a:prstClr val="black"/>
                  </a:solidFill>
                  <a:latin typeface="Gill Sans Nova"/>
                </a:endParaRPr>
              </a:p>
              <a:p>
                <a:pPr marL="742950" lvl="1" indent="-285750">
                  <a:lnSpc>
                    <a:spcPct val="150000"/>
                  </a:lnSpc>
                  <a:buFont typeface="Arial" panose="020B0604020202020204" pitchFamily="34" charset="0"/>
                  <a:buChar char="•"/>
                </a:pPr>
                <a:r>
                  <a:rPr kumimoji="0" lang="en-US" sz="1600" b="0" i="0" u="none" strike="noStrike" kern="1200" cap="none" spc="0" normalizeH="0" baseline="0" noProof="0">
                    <a:ln>
                      <a:noFill/>
                    </a:ln>
                    <a:solidFill>
                      <a:prstClr val="black"/>
                    </a:solidFill>
                    <a:effectLst/>
                    <a:uLnTx/>
                    <a:uFillTx/>
                    <a:latin typeface="Gill Sans Nova"/>
                    <a:ea typeface="+mn-ea"/>
                    <a:cs typeface="+mn-cs"/>
                  </a:rPr>
                  <a:t>FPR = 1 – Sensitivity = </a:t>
                </a:r>
                <a14:m>
                  <m:oMath xmlns:m="http://schemas.openxmlformats.org/officeDocument/2006/math">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f>
                      <m:fPr>
                        <m:ctrlP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num>
                      <m:den>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𝑇𝑁</m:t>
                        </m:r>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𝐹𝑁</m:t>
                        </m:r>
                      </m:den>
                    </m:f>
                  </m:oMath>
                </a14:m>
                <a:endParaRPr kumimoji="0" lang="en-US" sz="1600" b="0" i="0" u="none" strike="noStrike" kern="1200" cap="none" spc="0" normalizeH="0" baseline="0" noProof="0">
                  <a:ln>
                    <a:noFill/>
                  </a:ln>
                  <a:solidFill>
                    <a:prstClr val="black"/>
                  </a:solidFill>
                  <a:effectLst/>
                  <a:uLnTx/>
                  <a:uFillTx/>
                  <a:latin typeface="Gill Sans Nova"/>
                  <a:ea typeface="+mn-ea"/>
                  <a:cs typeface="+mn-cs"/>
                </a:endParaRPr>
              </a:p>
              <a:p>
                <a:pPr marL="285750" indent="-285750">
                  <a:lnSpc>
                    <a:spcPct val="150000"/>
                  </a:lnSpc>
                  <a:buFont typeface="Arial" panose="020B0604020202020204" pitchFamily="34" charset="0"/>
                  <a:buChar char="•"/>
                </a:pPr>
                <a:r>
                  <a:rPr kumimoji="0" lang="en-US" sz="1600" b="0" i="0" u="none" strike="noStrike" kern="1200" cap="none" spc="0" normalizeH="0" baseline="0" noProof="0" err="1">
                    <a:ln>
                      <a:noFill/>
                    </a:ln>
                    <a:solidFill>
                      <a:prstClr val="black"/>
                    </a:solidFill>
                    <a:effectLst/>
                    <a:uLnTx/>
                    <a:uFillTx/>
                    <a:latin typeface="Gill Sans Nova"/>
                    <a:ea typeface="+mn-ea"/>
                    <a:cs typeface="+mn-cs"/>
                  </a:rPr>
                  <a:t>kNN</a:t>
                </a:r>
                <a:r>
                  <a:rPr kumimoji="0" lang="en-US" sz="1600" b="0" i="0" u="none" strike="noStrike" kern="1200" cap="none" spc="0" normalizeH="0" baseline="0" noProof="0">
                    <a:ln>
                      <a:noFill/>
                    </a:ln>
                    <a:solidFill>
                      <a:prstClr val="black"/>
                    </a:solidFill>
                    <a:effectLst/>
                    <a:uLnTx/>
                    <a:uFillTx/>
                    <a:latin typeface="Gill Sans Nova"/>
                    <a:ea typeface="+mn-ea"/>
                    <a:cs typeface="+mn-cs"/>
                  </a:rPr>
                  <a:t> visibly worse than the other models</a:t>
                </a:r>
              </a:p>
              <a:p>
                <a:pPr marL="285750" indent="-285750">
                  <a:lnSpc>
                    <a:spcPct val="150000"/>
                  </a:lnSpc>
                  <a:buFont typeface="Arial" panose="020B0604020202020204" pitchFamily="34" charset="0"/>
                  <a:buChar char="•"/>
                </a:pPr>
                <a:r>
                  <a:rPr lang="en-US" sz="1600">
                    <a:solidFill>
                      <a:prstClr val="black"/>
                    </a:solidFill>
                    <a:latin typeface="Gill Sans Nova"/>
                  </a:rPr>
                  <a:t>Other models are hard to distinguish</a:t>
                </a:r>
                <a:endParaRPr kumimoji="0" lang="en-US" b="0" i="0" u="none" strike="noStrike" kern="1200" cap="none" spc="0" normalizeH="0" baseline="0" noProof="0">
                  <a:ln>
                    <a:noFill/>
                  </a:ln>
                  <a:solidFill>
                    <a:prstClr val="black"/>
                  </a:solidFill>
                  <a:effectLst/>
                  <a:uLnTx/>
                  <a:uFillTx/>
                  <a:latin typeface="Gill Sans Nova"/>
                  <a:ea typeface="+mn-ea"/>
                  <a:cs typeface="+mn-cs"/>
                </a:endParaRPr>
              </a:p>
            </p:txBody>
          </p:sp>
        </mc:Choice>
        <mc:Fallback xmlns="">
          <p:sp>
            <p:nvSpPr>
              <p:cNvPr id="11" name="TextBox 10">
                <a:extLst>
                  <a:ext uri="{FF2B5EF4-FFF2-40B4-BE49-F238E27FC236}">
                    <a16:creationId xmlns:a16="http://schemas.microsoft.com/office/drawing/2014/main" id="{82F8ED6E-1418-DE2A-F348-B81849E32CFE}"/>
                  </a:ext>
                </a:extLst>
              </p:cNvPr>
              <p:cNvSpPr txBox="1">
                <a:spLocks noRot="1" noChangeAspect="1" noMove="1" noResize="1" noEditPoints="1" noAdjustHandles="1" noChangeArrowheads="1" noChangeShapeType="1" noTextEdit="1"/>
              </p:cNvSpPr>
              <p:nvPr/>
            </p:nvSpPr>
            <p:spPr>
              <a:xfrm>
                <a:off x="7502397" y="2197590"/>
                <a:ext cx="4211237" cy="3044103"/>
              </a:xfrm>
              <a:prstGeom prst="rect">
                <a:avLst/>
              </a:prstGeom>
              <a:blipFill>
                <a:blip r:embed="rId3"/>
                <a:stretch>
                  <a:fillRect l="-1592" b="-140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65B0FA6-8375-2CB4-1C6B-66A160348255}"/>
              </a:ext>
            </a:extLst>
          </p:cNvPr>
          <p:cNvPicPr>
            <a:picLocks noChangeAspect="1"/>
          </p:cNvPicPr>
          <p:nvPr/>
        </p:nvPicPr>
        <p:blipFill rotWithShape="1">
          <a:blip r:embed="rId4">
            <a:extLst>
              <a:ext uri="{28A0092B-C50C-407E-A947-70E740481C1C}">
                <a14:useLocalDpi xmlns:a14="http://schemas.microsoft.com/office/drawing/2010/main" val="0"/>
              </a:ext>
            </a:extLst>
          </a:blip>
          <a:srcRect l="10064" r="9990"/>
          <a:stretch/>
        </p:blipFill>
        <p:spPr>
          <a:xfrm>
            <a:off x="822418" y="1074375"/>
            <a:ext cx="6488428" cy="5290532"/>
          </a:xfrm>
          <a:prstGeom prst="rect">
            <a:avLst/>
          </a:prstGeom>
        </p:spPr>
      </p:pic>
    </p:spTree>
    <p:extLst>
      <p:ext uri="{BB962C8B-B14F-4D97-AF65-F5344CB8AC3E}">
        <p14:creationId xmlns:p14="http://schemas.microsoft.com/office/powerpoint/2010/main" val="129234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F66-1500-1A1D-9325-DCCF3B691A63}"/>
              </a:ext>
            </a:extLst>
          </p:cNvPr>
          <p:cNvSpPr>
            <a:spLocks noGrp="1"/>
          </p:cNvSpPr>
          <p:nvPr>
            <p:ph type="title"/>
          </p:nvPr>
        </p:nvSpPr>
        <p:spPr/>
        <p:txBody>
          <a:bodyPr/>
          <a:lstStyle/>
          <a:p>
            <a:r>
              <a:rPr lang="de-CH"/>
              <a:t>Model Performance</a:t>
            </a:r>
            <a:endParaRPr lang="LID4096"/>
          </a:p>
        </p:txBody>
      </p:sp>
      <p:sp>
        <p:nvSpPr>
          <p:cNvPr id="5" name="Slide Number Placeholder 4">
            <a:extLst>
              <a:ext uri="{FF2B5EF4-FFF2-40B4-BE49-F238E27FC236}">
                <a16:creationId xmlns:a16="http://schemas.microsoft.com/office/drawing/2014/main" id="{23D5D37E-12F7-2981-10F5-88AD1499B83D}"/>
              </a:ext>
            </a:extLst>
          </p:cNvPr>
          <p:cNvSpPr>
            <a:spLocks noGrp="1"/>
          </p:cNvSpPr>
          <p:nvPr>
            <p:ph type="sldNum" sz="quarter" idx="16"/>
          </p:nvPr>
        </p:nvSpPr>
        <p:spPr/>
        <p:txBody>
          <a:bodyPr/>
          <a:lstStyle/>
          <a:p>
            <a:fld id="{7559FC98-AF75-4A00-A03C-DF9FEBF6BCB9}" type="slidenum">
              <a:rPr lang="en-GB" smtClean="0"/>
              <a:pPr/>
              <a:t>15</a:t>
            </a:fld>
            <a:endParaRPr lang="en-GB"/>
          </a:p>
        </p:txBody>
      </p:sp>
      <p:grpSp>
        <p:nvGrpSpPr>
          <p:cNvPr id="44" name="Group 43">
            <a:extLst>
              <a:ext uri="{FF2B5EF4-FFF2-40B4-BE49-F238E27FC236}">
                <a16:creationId xmlns:a16="http://schemas.microsoft.com/office/drawing/2014/main" id="{2796A75E-B4DE-AA27-395E-F996B94EBC67}"/>
              </a:ext>
            </a:extLst>
          </p:cNvPr>
          <p:cNvGrpSpPr/>
          <p:nvPr/>
        </p:nvGrpSpPr>
        <p:grpSpPr>
          <a:xfrm>
            <a:off x="6824584" y="233157"/>
            <a:ext cx="5154858" cy="828223"/>
            <a:chOff x="6824584" y="233157"/>
            <a:chExt cx="5154858" cy="828223"/>
          </a:xfrm>
        </p:grpSpPr>
        <p:sp>
          <p:nvSpPr>
            <p:cNvPr id="45" name="Oval 44">
              <a:extLst>
                <a:ext uri="{FF2B5EF4-FFF2-40B4-BE49-F238E27FC236}">
                  <a16:creationId xmlns:a16="http://schemas.microsoft.com/office/drawing/2014/main" id="{AE9C29DC-CB58-CF02-B29A-C0A530DC5937}"/>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456E6E6-9C75-BEFB-F232-C91EF37A54B6}"/>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C3B4B3B-37CD-BB29-FE4F-44A6B3E04264}"/>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6BCDCF6-FFE3-ECA9-EE8E-C99E64587441}"/>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B5EAD57-DDE4-D66F-1F1A-8F8C281DE8D3}"/>
                </a:ext>
              </a:extLst>
            </p:cNvPr>
            <p:cNvSpPr>
              <a:spLocks noChangeAspect="1"/>
            </p:cNvSpPr>
            <p:nvPr/>
          </p:nvSpPr>
          <p:spPr>
            <a:xfrm>
              <a:off x="10496079"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85FDF1-B6B0-EC50-74B5-F8A2395F6B45}"/>
                </a:ext>
              </a:extLst>
            </p:cNvPr>
            <p:cNvSpPr>
              <a:spLocks noChangeAspect="1"/>
            </p:cNvSpPr>
            <p:nvPr/>
          </p:nvSpPr>
          <p:spPr>
            <a:xfrm>
              <a:off x="11327577"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3BCC69C-3FB3-E3B1-133D-0E27D23B26DA}"/>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52" name="TextBox 51">
              <a:extLst>
                <a:ext uri="{FF2B5EF4-FFF2-40B4-BE49-F238E27FC236}">
                  <a16:creationId xmlns:a16="http://schemas.microsoft.com/office/drawing/2014/main" id="{1DAEEF3E-2187-1079-F46B-97857FB94B69}"/>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53" name="TextBox 52">
              <a:extLst>
                <a:ext uri="{FF2B5EF4-FFF2-40B4-BE49-F238E27FC236}">
                  <a16:creationId xmlns:a16="http://schemas.microsoft.com/office/drawing/2014/main" id="{DAB68DA9-D041-04DA-404C-6F2E7DA06E2D}"/>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54" name="TextBox 53">
              <a:extLst>
                <a:ext uri="{FF2B5EF4-FFF2-40B4-BE49-F238E27FC236}">
                  <a16:creationId xmlns:a16="http://schemas.microsoft.com/office/drawing/2014/main" id="{5761B1AD-7831-D08B-3D99-CD97CFF045B1}"/>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55" name="TextBox 54">
              <a:extLst>
                <a:ext uri="{FF2B5EF4-FFF2-40B4-BE49-F238E27FC236}">
                  <a16:creationId xmlns:a16="http://schemas.microsoft.com/office/drawing/2014/main" id="{B17213F8-1E10-4776-49B4-1F24FDC11C9C}"/>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56" name="TextBox 55">
              <a:extLst>
                <a:ext uri="{FF2B5EF4-FFF2-40B4-BE49-F238E27FC236}">
                  <a16:creationId xmlns:a16="http://schemas.microsoft.com/office/drawing/2014/main" id="{18FCAF18-4207-202D-A3F3-E0B4A1DA6B06}"/>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p:sp>
        <p:nvSpPr>
          <p:cNvPr id="9" name="TextBox 8">
            <a:extLst>
              <a:ext uri="{FF2B5EF4-FFF2-40B4-BE49-F238E27FC236}">
                <a16:creationId xmlns:a16="http://schemas.microsoft.com/office/drawing/2014/main" id="{981EDF6C-FB22-7970-9E9E-479965255F25}"/>
              </a:ext>
            </a:extLst>
          </p:cNvPr>
          <p:cNvSpPr txBox="1"/>
          <p:nvPr/>
        </p:nvSpPr>
        <p:spPr>
          <a:xfrm>
            <a:off x="7926482" y="1090778"/>
            <a:ext cx="3920056" cy="5093189"/>
          </a:xfrm>
          <a:prstGeom prst="rect">
            <a:avLst/>
          </a:prstGeom>
          <a:noFill/>
        </p:spPr>
        <p:txBody>
          <a:bodyPr wrap="square" rtlCol="0">
            <a:spAutoFit/>
          </a:bodyPr>
          <a:lstStyle/>
          <a:p>
            <a:pPr>
              <a:lnSpc>
                <a:spcPct val="150000"/>
              </a:lnSpc>
            </a:pPr>
            <a:r>
              <a:rPr lang="en-US"/>
              <a:t>Model Evaluation on Metrics from Confusion Matrix</a:t>
            </a:r>
          </a:p>
          <a:p>
            <a:pPr marL="285750" indent="-285750">
              <a:lnSpc>
                <a:spcPct val="150000"/>
              </a:lnSpc>
              <a:buFont typeface="Arial" panose="020B0604020202020204" pitchFamily="34" charset="0"/>
              <a:buChar char="•"/>
            </a:pPr>
            <a:r>
              <a:rPr kumimoji="0" lang="en-US" sz="1400" b="1" i="0" u="none" strike="noStrike" kern="1200" cap="none" spc="0" normalizeH="0" baseline="0" noProof="0">
                <a:ln>
                  <a:noFill/>
                </a:ln>
                <a:solidFill>
                  <a:prstClr val="black"/>
                </a:solidFill>
                <a:effectLst/>
                <a:uLnTx/>
                <a:uFillTx/>
                <a:latin typeface="Gill Sans Nova"/>
                <a:ea typeface="+mn-ea"/>
                <a:cs typeface="+mn-cs"/>
              </a:rPr>
              <a:t>Blended Model: </a:t>
            </a:r>
            <a:r>
              <a:rPr kumimoji="0" lang="en-US" sz="1400" b="0" i="0" u="none" strike="noStrike" kern="1200" cap="none" spc="0" normalizeH="0" baseline="0" noProof="0">
                <a:ln>
                  <a:noFill/>
                </a:ln>
                <a:solidFill>
                  <a:prstClr val="black"/>
                </a:solidFill>
                <a:effectLst/>
                <a:uLnTx/>
                <a:uFillTx/>
                <a:latin typeface="Gill Sans Nova"/>
                <a:ea typeface="+mn-ea"/>
                <a:cs typeface="+mn-cs"/>
              </a:rPr>
              <a:t>Accuracy gives wrong impression, model is too conservative (shown by low sensitivity and high precision)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b="1">
                <a:solidFill>
                  <a:prstClr val="black"/>
                </a:solidFill>
                <a:latin typeface="Gill Sans Nova"/>
              </a:rPr>
              <a:t>GB: </a:t>
            </a:r>
            <a:r>
              <a:rPr lang="en-US" sz="1400">
                <a:solidFill>
                  <a:prstClr val="black"/>
                </a:solidFill>
                <a:latin typeface="Gill Sans Nova"/>
              </a:rPr>
              <a:t>Great tradeoff between sensitivity and specificity, as shown by ROC AUC (higher separability)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b="1">
                <a:solidFill>
                  <a:prstClr val="black"/>
                </a:solidFill>
                <a:latin typeface="Gill Sans Nova"/>
              </a:rPr>
              <a:t>RF: </a:t>
            </a:r>
            <a:r>
              <a:rPr lang="en-US" sz="1400">
                <a:solidFill>
                  <a:prstClr val="black"/>
                </a:solidFill>
                <a:latin typeface="Gill Sans Nova"/>
              </a:rPr>
              <a:t>Slightly conservative, however tradeoff better than blended model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b="1">
                <a:solidFill>
                  <a:prstClr val="black"/>
                </a:solidFill>
                <a:latin typeface="Gill Sans Nova"/>
              </a:rPr>
              <a:t>SVM: </a:t>
            </a:r>
            <a:r>
              <a:rPr lang="en-US" sz="1400">
                <a:solidFill>
                  <a:prstClr val="black"/>
                </a:solidFill>
                <a:latin typeface="Gill Sans Nova"/>
              </a:rPr>
              <a:t>Both too trigger happy, as high sensitivity, but low precision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b="1">
                <a:solidFill>
                  <a:prstClr val="black"/>
                </a:solidFill>
                <a:latin typeface="Gill Sans Nova"/>
              </a:rPr>
              <a:t>LOG: </a:t>
            </a:r>
            <a:r>
              <a:rPr lang="en-US" sz="1400">
                <a:solidFill>
                  <a:prstClr val="black"/>
                </a:solidFill>
                <a:latin typeface="Gill Sans Nova"/>
              </a:rPr>
              <a:t>Almost eye to eye with GB, given simplicity and speed, great candidate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a:solidFill>
                  <a:prstClr val="black"/>
                </a:solidFill>
                <a:latin typeface="Gill Sans Nova"/>
              </a:rPr>
              <a:t>Precision is lower than recall for all the models</a:t>
            </a:r>
            <a:endParaRPr kumimoji="0" lang="en-US" sz="1400" b="0" i="0" u="none" strike="noStrike" kern="1200" cap="none" spc="0" normalizeH="0" baseline="0" noProof="0">
              <a:ln>
                <a:noFill/>
              </a:ln>
              <a:solidFill>
                <a:prstClr val="black"/>
              </a:solidFill>
              <a:effectLst/>
              <a:uLnTx/>
              <a:uFillTx/>
              <a:latin typeface="Gill Sans Nova"/>
              <a:ea typeface="+mn-ea"/>
              <a:cs typeface="+mn-cs"/>
            </a:endParaRPr>
          </a:p>
        </p:txBody>
      </p:sp>
      <p:pic>
        <p:nvPicPr>
          <p:cNvPr id="6" name="Picture 5" descr="Chart, scatter chart&#10;&#10;Description automatically generated">
            <a:extLst>
              <a:ext uri="{FF2B5EF4-FFF2-40B4-BE49-F238E27FC236}">
                <a16:creationId xmlns:a16="http://schemas.microsoft.com/office/drawing/2014/main" id="{B68E730E-00B0-738E-CB81-9DD7ED5B0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36" y="1159444"/>
            <a:ext cx="7436938" cy="4955859"/>
          </a:xfrm>
          <a:prstGeom prst="rect">
            <a:avLst/>
          </a:prstGeom>
        </p:spPr>
      </p:pic>
    </p:spTree>
    <p:extLst>
      <p:ext uri="{BB962C8B-B14F-4D97-AF65-F5344CB8AC3E}">
        <p14:creationId xmlns:p14="http://schemas.microsoft.com/office/powerpoint/2010/main" val="1049819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F66-1500-1A1D-9325-DCCF3B691A63}"/>
              </a:ext>
            </a:extLst>
          </p:cNvPr>
          <p:cNvSpPr>
            <a:spLocks noGrp="1"/>
          </p:cNvSpPr>
          <p:nvPr>
            <p:ph type="title"/>
          </p:nvPr>
        </p:nvSpPr>
        <p:spPr/>
        <p:txBody>
          <a:bodyPr/>
          <a:lstStyle/>
          <a:p>
            <a:r>
              <a:rPr lang="en-GB"/>
              <a:t>Variable Importance: Gini Impurity</a:t>
            </a:r>
          </a:p>
        </p:txBody>
      </p:sp>
      <p:sp>
        <p:nvSpPr>
          <p:cNvPr id="5" name="Slide Number Placeholder 4">
            <a:extLst>
              <a:ext uri="{FF2B5EF4-FFF2-40B4-BE49-F238E27FC236}">
                <a16:creationId xmlns:a16="http://schemas.microsoft.com/office/drawing/2014/main" id="{23D5D37E-12F7-2981-10F5-88AD1499B83D}"/>
              </a:ext>
            </a:extLst>
          </p:cNvPr>
          <p:cNvSpPr>
            <a:spLocks noGrp="1"/>
          </p:cNvSpPr>
          <p:nvPr>
            <p:ph type="sldNum" sz="quarter" idx="16"/>
          </p:nvPr>
        </p:nvSpPr>
        <p:spPr/>
        <p:txBody>
          <a:bodyPr/>
          <a:lstStyle/>
          <a:p>
            <a:fld id="{7559FC98-AF75-4A00-A03C-DF9FEBF6BCB9}" type="slidenum">
              <a:rPr lang="en-GB" smtClean="0"/>
              <a:pPr/>
              <a:t>16</a:t>
            </a:fld>
            <a:endParaRPr lang="en-GB"/>
          </a:p>
        </p:txBody>
      </p:sp>
      <p:grpSp>
        <p:nvGrpSpPr>
          <p:cNvPr id="45" name="Group 44">
            <a:extLst>
              <a:ext uri="{FF2B5EF4-FFF2-40B4-BE49-F238E27FC236}">
                <a16:creationId xmlns:a16="http://schemas.microsoft.com/office/drawing/2014/main" id="{8575AED6-EEE8-6195-C43C-155867084827}"/>
              </a:ext>
            </a:extLst>
          </p:cNvPr>
          <p:cNvGrpSpPr/>
          <p:nvPr/>
        </p:nvGrpSpPr>
        <p:grpSpPr>
          <a:xfrm>
            <a:off x="6824584" y="233157"/>
            <a:ext cx="5154858" cy="828223"/>
            <a:chOff x="6824584" y="233157"/>
            <a:chExt cx="5154858" cy="828223"/>
          </a:xfrm>
        </p:grpSpPr>
        <p:sp>
          <p:nvSpPr>
            <p:cNvPr id="46" name="Oval 45">
              <a:extLst>
                <a:ext uri="{FF2B5EF4-FFF2-40B4-BE49-F238E27FC236}">
                  <a16:creationId xmlns:a16="http://schemas.microsoft.com/office/drawing/2014/main" id="{D103EADA-96D6-22BA-1407-C1DF4F90A109}"/>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04E86871-3114-E474-74E2-ABC98A767712}"/>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1651292E-DD54-8AB7-E12F-A6B1CB32AC1E}"/>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6D2AF1F4-9BFF-6140-434B-47CA29880A9E}"/>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D75ABB65-9154-7837-1BB8-9B2F153D9288}"/>
                </a:ext>
              </a:extLst>
            </p:cNvPr>
            <p:cNvSpPr>
              <a:spLocks noChangeAspect="1"/>
            </p:cNvSpPr>
            <p:nvPr/>
          </p:nvSpPr>
          <p:spPr>
            <a:xfrm>
              <a:off x="10496079"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CB49F6B-8883-194B-DD4A-A2FE411D1C6B}"/>
                </a:ext>
              </a:extLst>
            </p:cNvPr>
            <p:cNvSpPr>
              <a:spLocks noChangeAspect="1"/>
            </p:cNvSpPr>
            <p:nvPr/>
          </p:nvSpPr>
          <p:spPr>
            <a:xfrm>
              <a:off x="11327577"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CD851A06-82CB-5479-3F2B-DAB097FC3BE2}"/>
                </a:ext>
              </a:extLst>
            </p:cNvPr>
            <p:cNvSpPr txBox="1"/>
            <p:nvPr/>
          </p:nvSpPr>
          <p:spPr>
            <a:xfrm>
              <a:off x="6824584" y="599715"/>
              <a:ext cx="946590" cy="461665"/>
            </a:xfrm>
            <a:prstGeom prst="rect">
              <a:avLst/>
            </a:prstGeom>
            <a:noFill/>
          </p:spPr>
          <p:txBody>
            <a:bodyPr wrap="square" rtlCol="0">
              <a:spAutoFit/>
            </a:bodyPr>
            <a:lstStyle/>
            <a:p>
              <a:pPr algn="ctr"/>
              <a:r>
                <a:rPr lang="en-GB" sz="1200"/>
                <a:t>Problem Statement</a:t>
              </a:r>
            </a:p>
          </p:txBody>
        </p:sp>
        <p:sp>
          <p:nvSpPr>
            <p:cNvPr id="53" name="TextBox 52">
              <a:extLst>
                <a:ext uri="{FF2B5EF4-FFF2-40B4-BE49-F238E27FC236}">
                  <a16:creationId xmlns:a16="http://schemas.microsoft.com/office/drawing/2014/main" id="{92D4E966-67C1-D3F4-F00B-F4CFB2744F5A}"/>
                </a:ext>
              </a:extLst>
            </p:cNvPr>
            <p:cNvSpPr txBox="1"/>
            <p:nvPr/>
          </p:nvSpPr>
          <p:spPr>
            <a:xfrm>
              <a:off x="7736790" y="595278"/>
              <a:ext cx="841168" cy="461665"/>
            </a:xfrm>
            <a:prstGeom prst="rect">
              <a:avLst/>
            </a:prstGeom>
            <a:noFill/>
          </p:spPr>
          <p:txBody>
            <a:bodyPr wrap="square" rtlCol="0">
              <a:spAutoFit/>
            </a:bodyPr>
            <a:lstStyle/>
            <a:p>
              <a:pPr algn="ctr"/>
              <a:r>
                <a:rPr lang="en-GB" sz="1200"/>
                <a:t>Data &amp; Packages</a:t>
              </a:r>
            </a:p>
          </p:txBody>
        </p:sp>
        <p:sp>
          <p:nvSpPr>
            <p:cNvPr id="54" name="TextBox 53">
              <a:extLst>
                <a:ext uri="{FF2B5EF4-FFF2-40B4-BE49-F238E27FC236}">
                  <a16:creationId xmlns:a16="http://schemas.microsoft.com/office/drawing/2014/main" id="{73A77AAE-9B73-B049-74CC-1E29CF4EBBFB}"/>
                </a:ext>
              </a:extLst>
            </p:cNvPr>
            <p:cNvSpPr txBox="1"/>
            <p:nvPr/>
          </p:nvSpPr>
          <p:spPr>
            <a:xfrm>
              <a:off x="8543575" y="595278"/>
              <a:ext cx="841168" cy="461665"/>
            </a:xfrm>
            <a:prstGeom prst="rect">
              <a:avLst/>
            </a:prstGeom>
            <a:noFill/>
          </p:spPr>
          <p:txBody>
            <a:bodyPr wrap="square" rtlCol="0">
              <a:spAutoFit/>
            </a:bodyPr>
            <a:lstStyle/>
            <a:p>
              <a:pPr algn="ctr"/>
              <a:r>
                <a:rPr lang="en-GB" sz="1200"/>
                <a:t>Data Analysis</a:t>
              </a:r>
            </a:p>
          </p:txBody>
        </p:sp>
        <p:sp>
          <p:nvSpPr>
            <p:cNvPr id="55" name="TextBox 54">
              <a:extLst>
                <a:ext uri="{FF2B5EF4-FFF2-40B4-BE49-F238E27FC236}">
                  <a16:creationId xmlns:a16="http://schemas.microsoft.com/office/drawing/2014/main" id="{9027DBBD-B6C9-9AD2-9A9F-70D990BD5666}"/>
                </a:ext>
              </a:extLst>
            </p:cNvPr>
            <p:cNvSpPr txBox="1"/>
            <p:nvPr/>
          </p:nvSpPr>
          <p:spPr>
            <a:xfrm>
              <a:off x="9370919" y="595278"/>
              <a:ext cx="841168" cy="461665"/>
            </a:xfrm>
            <a:prstGeom prst="rect">
              <a:avLst/>
            </a:prstGeom>
            <a:noFill/>
          </p:spPr>
          <p:txBody>
            <a:bodyPr wrap="square" rtlCol="0">
              <a:spAutoFit/>
            </a:bodyPr>
            <a:lstStyle/>
            <a:p>
              <a:pPr algn="ctr"/>
              <a:r>
                <a:rPr lang="en-GB" sz="1200"/>
                <a:t>Model Creation</a:t>
              </a:r>
            </a:p>
          </p:txBody>
        </p:sp>
        <p:sp>
          <p:nvSpPr>
            <p:cNvPr id="56" name="TextBox 55">
              <a:extLst>
                <a:ext uri="{FF2B5EF4-FFF2-40B4-BE49-F238E27FC236}">
                  <a16:creationId xmlns:a16="http://schemas.microsoft.com/office/drawing/2014/main" id="{DC56C99C-5DE3-E58D-B1CD-78CC6B4F8875}"/>
                </a:ext>
              </a:extLst>
            </p:cNvPr>
            <p:cNvSpPr txBox="1"/>
            <p:nvPr/>
          </p:nvSpPr>
          <p:spPr>
            <a:xfrm>
              <a:off x="10099814" y="599715"/>
              <a:ext cx="1048130" cy="461665"/>
            </a:xfrm>
            <a:prstGeom prst="rect">
              <a:avLst/>
            </a:prstGeom>
            <a:noFill/>
          </p:spPr>
          <p:txBody>
            <a:bodyPr wrap="square" rtlCol="0">
              <a:spAutoFit/>
            </a:bodyPr>
            <a:lstStyle/>
            <a:p>
              <a:pPr algn="ctr"/>
              <a:r>
                <a:rPr lang="en-GB" sz="1200"/>
                <a:t>Performance Evaluation</a:t>
              </a:r>
            </a:p>
          </p:txBody>
        </p:sp>
        <p:sp>
          <p:nvSpPr>
            <p:cNvPr id="57" name="TextBox 56">
              <a:extLst>
                <a:ext uri="{FF2B5EF4-FFF2-40B4-BE49-F238E27FC236}">
                  <a16:creationId xmlns:a16="http://schemas.microsoft.com/office/drawing/2014/main" id="{1457C97A-435E-99E5-5C38-811E3FBF8462}"/>
                </a:ext>
              </a:extLst>
            </p:cNvPr>
            <p:cNvSpPr txBox="1"/>
            <p:nvPr/>
          </p:nvSpPr>
          <p:spPr>
            <a:xfrm>
              <a:off x="10931312" y="595278"/>
              <a:ext cx="1048130" cy="461665"/>
            </a:xfrm>
            <a:prstGeom prst="rect">
              <a:avLst/>
            </a:prstGeom>
            <a:noFill/>
          </p:spPr>
          <p:txBody>
            <a:bodyPr wrap="square" rtlCol="0">
              <a:spAutoFit/>
            </a:bodyPr>
            <a:lstStyle/>
            <a:p>
              <a:pPr algn="ctr"/>
              <a:r>
                <a:rPr lang="en-GB" sz="1200"/>
                <a:t>Business Case &amp;</a:t>
              </a:r>
              <a:r>
                <a:rPr lang="en-GB" altLang="zh-CN" sz="1200"/>
                <a:t> Ethics</a:t>
              </a:r>
              <a:endParaRPr lang="en-GB" sz="1200"/>
            </a:p>
          </p:txBody>
        </p:sp>
      </p:grpSp>
      <p:pic>
        <p:nvPicPr>
          <p:cNvPr id="62" name="Picture 61">
            <a:extLst>
              <a:ext uri="{FF2B5EF4-FFF2-40B4-BE49-F238E27FC236}">
                <a16:creationId xmlns:a16="http://schemas.microsoft.com/office/drawing/2014/main" id="{9071BAED-4A48-A85A-4368-10B10D143EA7}"/>
              </a:ext>
            </a:extLst>
          </p:cNvPr>
          <p:cNvPicPr>
            <a:picLocks noChangeAspect="1"/>
          </p:cNvPicPr>
          <p:nvPr/>
        </p:nvPicPr>
        <p:blipFill>
          <a:blip r:embed="rId2"/>
          <a:stretch>
            <a:fillRect/>
          </a:stretch>
        </p:blipFill>
        <p:spPr>
          <a:xfrm>
            <a:off x="1440670" y="1314534"/>
            <a:ext cx="3779360" cy="2372057"/>
          </a:xfrm>
          <a:prstGeom prst="rect">
            <a:avLst/>
          </a:prstGeom>
        </p:spPr>
      </p:pic>
      <p:pic>
        <p:nvPicPr>
          <p:cNvPr id="63" name="Picture 62">
            <a:extLst>
              <a:ext uri="{FF2B5EF4-FFF2-40B4-BE49-F238E27FC236}">
                <a16:creationId xmlns:a16="http://schemas.microsoft.com/office/drawing/2014/main" id="{A93849BB-A114-047A-14C4-8E0325D686C8}"/>
              </a:ext>
            </a:extLst>
          </p:cNvPr>
          <p:cNvPicPr>
            <a:picLocks noChangeAspect="1"/>
          </p:cNvPicPr>
          <p:nvPr/>
        </p:nvPicPr>
        <p:blipFill>
          <a:blip r:embed="rId3"/>
          <a:stretch>
            <a:fillRect/>
          </a:stretch>
        </p:blipFill>
        <p:spPr>
          <a:xfrm>
            <a:off x="1440670" y="3765654"/>
            <a:ext cx="3779360" cy="2277032"/>
          </a:xfrm>
          <a:prstGeom prst="rect">
            <a:avLst/>
          </a:prstGeom>
        </p:spPr>
      </p:pic>
      <p:sp>
        <p:nvSpPr>
          <p:cNvPr id="69" name="TextBox 68">
            <a:extLst>
              <a:ext uri="{FF2B5EF4-FFF2-40B4-BE49-F238E27FC236}">
                <a16:creationId xmlns:a16="http://schemas.microsoft.com/office/drawing/2014/main" id="{AE0230D4-3122-B684-E677-D8778788EFCF}"/>
              </a:ext>
            </a:extLst>
          </p:cNvPr>
          <p:cNvSpPr txBox="1"/>
          <p:nvPr/>
        </p:nvSpPr>
        <p:spPr>
          <a:xfrm>
            <a:off x="6299376" y="2319518"/>
            <a:ext cx="4791035" cy="2734146"/>
          </a:xfrm>
          <a:prstGeom prst="rect">
            <a:avLst/>
          </a:prstGeom>
          <a:noFill/>
        </p:spPr>
        <p:txBody>
          <a:bodyPr wrap="square" rtlCol="0">
            <a:spAutoFit/>
          </a:bodyPr>
          <a:lstStyle/>
          <a:p>
            <a:pPr>
              <a:lnSpc>
                <a:spcPct val="150000"/>
              </a:lnSpc>
            </a:pPr>
            <a:r>
              <a:rPr lang="en-GB" sz="2000"/>
              <a:t>Comparable, but not the same:</a:t>
            </a:r>
          </a:p>
          <a:p>
            <a:pPr marL="285750" indent="-285750">
              <a:lnSpc>
                <a:spcPct val="150000"/>
              </a:lnSpc>
              <a:buFont typeface="Arial" panose="020B0604020202020204" pitchFamily="34" charset="0"/>
              <a:buChar char="•"/>
            </a:pPr>
            <a:r>
              <a:rPr lang="en-GB" sz="1600"/>
              <a:t>Important:</a:t>
            </a:r>
          </a:p>
          <a:p>
            <a:pPr marL="742950" lvl="1" indent="-285750">
              <a:lnSpc>
                <a:spcPct val="150000"/>
              </a:lnSpc>
              <a:buFont typeface="Arial" panose="020B0604020202020204" pitchFamily="34" charset="0"/>
              <a:buChar char="•"/>
            </a:pPr>
            <a:r>
              <a:rPr lang="en-GB" sz="1600"/>
              <a:t>Contract types</a:t>
            </a:r>
          </a:p>
          <a:p>
            <a:pPr marL="742950" lvl="1" indent="-285750">
              <a:lnSpc>
                <a:spcPct val="150000"/>
              </a:lnSpc>
              <a:buFont typeface="Arial" panose="020B0604020202020204" pitchFamily="34" charset="0"/>
              <a:buChar char="•"/>
            </a:pPr>
            <a:r>
              <a:rPr lang="en-GB" sz="1600"/>
              <a:t>Tenure</a:t>
            </a:r>
          </a:p>
          <a:p>
            <a:pPr marL="285750" indent="-285750">
              <a:lnSpc>
                <a:spcPct val="150000"/>
              </a:lnSpc>
              <a:buFont typeface="Arial" panose="020B0604020202020204" pitchFamily="34" charset="0"/>
              <a:buChar char="•"/>
            </a:pPr>
            <a:r>
              <a:rPr lang="en-GB" sz="1600"/>
              <a:t>Less important (reference to Ethics section):</a:t>
            </a:r>
          </a:p>
          <a:p>
            <a:pPr marL="742950" lvl="1" indent="-285750">
              <a:lnSpc>
                <a:spcPct val="150000"/>
              </a:lnSpc>
              <a:buFont typeface="Arial" panose="020B0604020202020204" pitchFamily="34" charset="0"/>
              <a:buChar char="•"/>
            </a:pPr>
            <a:r>
              <a:rPr lang="en-GB" sz="1600"/>
              <a:t>Partners/Dependents</a:t>
            </a:r>
          </a:p>
          <a:p>
            <a:pPr marL="742950" lvl="1" indent="-285750">
              <a:lnSpc>
                <a:spcPct val="150000"/>
              </a:lnSpc>
              <a:buFont typeface="Arial" panose="020B0604020202020204" pitchFamily="34" charset="0"/>
              <a:buChar char="•"/>
            </a:pPr>
            <a:r>
              <a:rPr lang="en-GB" sz="1600"/>
              <a:t>Gender</a:t>
            </a:r>
          </a:p>
        </p:txBody>
      </p:sp>
    </p:spTree>
    <p:extLst>
      <p:ext uri="{BB962C8B-B14F-4D97-AF65-F5344CB8AC3E}">
        <p14:creationId xmlns:p14="http://schemas.microsoft.com/office/powerpoint/2010/main" val="1571764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en-GB"/>
              <a:t>The Business Case</a:t>
            </a:r>
          </a:p>
        </p:txBody>
      </p:sp>
      <p:sp>
        <p:nvSpPr>
          <p:cNvPr id="3" name="Text Placeholder 2">
            <a:extLst>
              <a:ext uri="{FF2B5EF4-FFF2-40B4-BE49-F238E27FC236}">
                <a16:creationId xmlns:a16="http://schemas.microsoft.com/office/drawing/2014/main" id="{0DF1A697-5240-597C-65D9-CF5B035114FE}"/>
              </a:ext>
            </a:extLst>
          </p:cNvPr>
          <p:cNvSpPr>
            <a:spLocks noGrp="1"/>
          </p:cNvSpPr>
          <p:nvPr>
            <p:ph type="body" idx="1"/>
          </p:nvPr>
        </p:nvSpPr>
        <p:spPr/>
        <p:txBody>
          <a:bodyPr/>
          <a:lstStyle/>
          <a:p>
            <a:r>
              <a:rPr lang="en-GB"/>
              <a:t>How does all of this generate value in practice?</a:t>
            </a:r>
          </a:p>
        </p:txBody>
      </p:sp>
    </p:spTree>
    <p:extLst>
      <p:ext uri="{BB962C8B-B14F-4D97-AF65-F5344CB8AC3E}">
        <p14:creationId xmlns:p14="http://schemas.microsoft.com/office/powerpoint/2010/main" val="2120119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3FD5-215B-42C4-77A9-0D84EA9D3DE7}"/>
              </a:ext>
            </a:extLst>
          </p:cNvPr>
          <p:cNvSpPr>
            <a:spLocks noGrp="1"/>
          </p:cNvSpPr>
          <p:nvPr>
            <p:ph type="title"/>
          </p:nvPr>
        </p:nvSpPr>
        <p:spPr/>
        <p:txBody>
          <a:bodyPr/>
          <a:lstStyle/>
          <a:p>
            <a:r>
              <a:rPr lang="en-US"/>
              <a:t>Simple Business Case</a:t>
            </a:r>
          </a:p>
        </p:txBody>
      </p:sp>
      <p:sp>
        <p:nvSpPr>
          <p:cNvPr id="5" name="Slide Number Placeholder 4">
            <a:extLst>
              <a:ext uri="{FF2B5EF4-FFF2-40B4-BE49-F238E27FC236}">
                <a16:creationId xmlns:a16="http://schemas.microsoft.com/office/drawing/2014/main" id="{4BCFF3B6-A872-6E84-E45E-7D89C3CD4ACB}"/>
              </a:ext>
            </a:extLst>
          </p:cNvPr>
          <p:cNvSpPr>
            <a:spLocks noGrp="1"/>
          </p:cNvSpPr>
          <p:nvPr>
            <p:ph type="sldNum" sz="quarter" idx="16"/>
          </p:nvPr>
        </p:nvSpPr>
        <p:spPr/>
        <p:txBody>
          <a:bodyPr/>
          <a:lstStyle/>
          <a:p>
            <a:fld id="{7559FC98-AF75-4A00-A03C-DF9FEBF6BCB9}" type="slidenum">
              <a:rPr lang="en-GB" smtClean="0"/>
              <a:pPr/>
              <a:t>18</a:t>
            </a:fld>
            <a:endParaRPr lang="en-GB"/>
          </a:p>
        </p:txBody>
      </p:sp>
      <p:grpSp>
        <p:nvGrpSpPr>
          <p:cNvPr id="38" name="Group 37">
            <a:extLst>
              <a:ext uri="{FF2B5EF4-FFF2-40B4-BE49-F238E27FC236}">
                <a16:creationId xmlns:a16="http://schemas.microsoft.com/office/drawing/2014/main" id="{4F7F38F8-853E-F04C-7399-00184114DF43}"/>
              </a:ext>
            </a:extLst>
          </p:cNvPr>
          <p:cNvGrpSpPr/>
          <p:nvPr/>
        </p:nvGrpSpPr>
        <p:grpSpPr>
          <a:xfrm>
            <a:off x="6824584" y="233157"/>
            <a:ext cx="5154858" cy="828223"/>
            <a:chOff x="6824584" y="233157"/>
            <a:chExt cx="5154858" cy="828223"/>
          </a:xfrm>
        </p:grpSpPr>
        <p:sp>
          <p:nvSpPr>
            <p:cNvPr id="39" name="Oval 38">
              <a:extLst>
                <a:ext uri="{FF2B5EF4-FFF2-40B4-BE49-F238E27FC236}">
                  <a16:creationId xmlns:a16="http://schemas.microsoft.com/office/drawing/2014/main" id="{0355B431-DC5B-40F4-D73D-AA781C9266ED}"/>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A1CB456-9E81-337C-F437-60361ED5E665}"/>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4949EA5-1B98-2C8A-57BD-F512E2F51810}"/>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07A6B7C-D862-04E7-9321-E3D59E3C31B6}"/>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FF9FD0C-71AD-E9F6-BE7C-5B2A40B04999}"/>
                </a:ext>
              </a:extLst>
            </p:cNvPr>
            <p:cNvSpPr>
              <a:spLocks noChangeAspect="1"/>
            </p:cNvSpPr>
            <p:nvPr/>
          </p:nvSpPr>
          <p:spPr>
            <a:xfrm>
              <a:off x="104960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94A24EA-06AF-F3B4-AC97-A1F72D7352D7}"/>
                </a:ext>
              </a:extLst>
            </p:cNvPr>
            <p:cNvSpPr>
              <a:spLocks noChangeAspect="1"/>
            </p:cNvSpPr>
            <p:nvPr/>
          </p:nvSpPr>
          <p:spPr>
            <a:xfrm>
              <a:off x="11327577"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ABC1C67-83CD-D2FD-FDBE-B713EC508DC2}"/>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46" name="TextBox 45">
              <a:extLst>
                <a:ext uri="{FF2B5EF4-FFF2-40B4-BE49-F238E27FC236}">
                  <a16:creationId xmlns:a16="http://schemas.microsoft.com/office/drawing/2014/main" id="{D9270926-9648-79CE-DE4B-7132B41FAE7F}"/>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47" name="TextBox 46">
              <a:extLst>
                <a:ext uri="{FF2B5EF4-FFF2-40B4-BE49-F238E27FC236}">
                  <a16:creationId xmlns:a16="http://schemas.microsoft.com/office/drawing/2014/main" id="{DB94D38D-8D65-AB98-B8B1-4F2FF42A816A}"/>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48" name="TextBox 47">
              <a:extLst>
                <a:ext uri="{FF2B5EF4-FFF2-40B4-BE49-F238E27FC236}">
                  <a16:creationId xmlns:a16="http://schemas.microsoft.com/office/drawing/2014/main" id="{8BE139A4-C5F1-1B24-52F8-56C9AEE538B7}"/>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49" name="TextBox 48">
              <a:extLst>
                <a:ext uri="{FF2B5EF4-FFF2-40B4-BE49-F238E27FC236}">
                  <a16:creationId xmlns:a16="http://schemas.microsoft.com/office/drawing/2014/main" id="{619BDE07-EFA6-75D0-8EA5-3FCDECE9649B}"/>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50" name="TextBox 49">
              <a:extLst>
                <a:ext uri="{FF2B5EF4-FFF2-40B4-BE49-F238E27FC236}">
                  <a16:creationId xmlns:a16="http://schemas.microsoft.com/office/drawing/2014/main" id="{99B614CB-BA36-D994-E407-7F08C97A080E}"/>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p:graphicFrame>
        <p:nvGraphicFramePr>
          <p:cNvPr id="7" name="Table 7">
            <a:extLst>
              <a:ext uri="{FF2B5EF4-FFF2-40B4-BE49-F238E27FC236}">
                <a16:creationId xmlns:a16="http://schemas.microsoft.com/office/drawing/2014/main" id="{A24E40A2-A369-7764-2449-0BAB75C26378}"/>
              </a:ext>
            </a:extLst>
          </p:cNvPr>
          <p:cNvGraphicFramePr>
            <a:graphicFrameLocks noGrp="1"/>
          </p:cNvGraphicFramePr>
          <p:nvPr>
            <p:extLst>
              <p:ext uri="{D42A27DB-BD31-4B8C-83A1-F6EECF244321}">
                <p14:modId xmlns:p14="http://schemas.microsoft.com/office/powerpoint/2010/main" val="3195475371"/>
              </p:ext>
            </p:extLst>
          </p:nvPr>
        </p:nvGraphicFramePr>
        <p:xfrm>
          <a:off x="6388092" y="2896335"/>
          <a:ext cx="5591350" cy="1620624"/>
        </p:xfrm>
        <a:graphic>
          <a:graphicData uri="http://schemas.openxmlformats.org/drawingml/2006/table">
            <a:tbl>
              <a:tblPr bandRow="1">
                <a:tableStyleId>{5C22544A-7EE6-4342-B048-85BDC9FD1C3A}</a:tableStyleId>
              </a:tblPr>
              <a:tblGrid>
                <a:gridCol w="2786373">
                  <a:extLst>
                    <a:ext uri="{9D8B030D-6E8A-4147-A177-3AD203B41FA5}">
                      <a16:colId xmlns:a16="http://schemas.microsoft.com/office/drawing/2014/main" val="77764365"/>
                    </a:ext>
                  </a:extLst>
                </a:gridCol>
                <a:gridCol w="2804977">
                  <a:extLst>
                    <a:ext uri="{9D8B030D-6E8A-4147-A177-3AD203B41FA5}">
                      <a16:colId xmlns:a16="http://schemas.microsoft.com/office/drawing/2014/main" val="4140643048"/>
                    </a:ext>
                  </a:extLst>
                </a:gridCol>
              </a:tblGrid>
              <a:tr h="40515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a:solidFill>
                            <a:schemeClr val="bg1"/>
                          </a:solidFill>
                        </a:rPr>
                        <a:t>True Positive (TP)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a:solidFill>
                            <a:schemeClr val="bg1"/>
                          </a:solidFill>
                        </a:rPr>
                        <a:t>False Positive (FP)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986642806"/>
                  </a:ext>
                </a:extLst>
              </a:tr>
              <a:tr h="405156">
                <a:tc>
                  <a:txBody>
                    <a:bodyPr/>
                    <a:lstStyle/>
                    <a:p>
                      <a:r>
                        <a:rPr lang="en-US"/>
                        <a:t>Profit = N</a:t>
                      </a:r>
                      <a:r>
                        <a:rPr lang="en-US" baseline="-25000"/>
                        <a:t>TP</a:t>
                      </a:r>
                      <a:r>
                        <a:rPr lang="en-US" baseline="0"/>
                        <a:t>*</a:t>
                      </a:r>
                      <a:r>
                        <a:rPr lang="en-US"/>
                        <a:t>500*0.5*66.7%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Profit = N</a:t>
                      </a:r>
                      <a:r>
                        <a:rPr lang="en-US" baseline="-25000"/>
                        <a:t>FP</a:t>
                      </a:r>
                      <a:r>
                        <a:rPr lang="en-US" baseline="0"/>
                        <a:t>*</a:t>
                      </a:r>
                      <a:r>
                        <a:rPr lang="en-US"/>
                        <a:t>500*66.7%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1627471"/>
                  </a:ext>
                </a:extLst>
              </a:tr>
              <a:tr h="40515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a:solidFill>
                            <a:schemeClr val="bg1"/>
                          </a:solidFill>
                        </a:rPr>
                        <a:t>False Negative (FN)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a:solidFill>
                            <a:schemeClr val="bg1"/>
                          </a:solidFill>
                        </a:rPr>
                        <a:t>True Negative (TN)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547962761"/>
                  </a:ext>
                </a:extLst>
              </a:tr>
              <a:tr h="405156">
                <a:tc>
                  <a:txBody>
                    <a:bodyPr/>
                    <a:lstStyle/>
                    <a:p>
                      <a:r>
                        <a:rPr lang="en-US"/>
                        <a:t>Profit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t>Profit = N</a:t>
                      </a:r>
                      <a:r>
                        <a:rPr lang="en-US" baseline="-25000"/>
                        <a:t>TN</a:t>
                      </a:r>
                      <a:r>
                        <a:rPr lang="en-US" baseline="0"/>
                        <a:t>*</a:t>
                      </a:r>
                      <a:r>
                        <a:rPr lang="en-US"/>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3381071"/>
                  </a:ext>
                </a:extLst>
              </a:tr>
            </a:tbl>
          </a:graphicData>
        </a:graphic>
      </p:graphicFrame>
      <p:graphicFrame>
        <p:nvGraphicFramePr>
          <p:cNvPr id="3" name="Diagram 2">
            <a:extLst>
              <a:ext uri="{FF2B5EF4-FFF2-40B4-BE49-F238E27FC236}">
                <a16:creationId xmlns:a16="http://schemas.microsoft.com/office/drawing/2014/main" id="{043A5C61-E553-8504-DD46-866B2124E3F5}"/>
              </a:ext>
            </a:extLst>
          </p:cNvPr>
          <p:cNvGraphicFramePr/>
          <p:nvPr>
            <p:extLst>
              <p:ext uri="{D42A27DB-BD31-4B8C-83A1-F6EECF244321}">
                <p14:modId xmlns:p14="http://schemas.microsoft.com/office/powerpoint/2010/main" val="1390341304"/>
              </p:ext>
            </p:extLst>
          </p:nvPr>
        </p:nvGraphicFramePr>
        <p:xfrm>
          <a:off x="478367" y="2403824"/>
          <a:ext cx="5617633" cy="2419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F8BC2E59-D8E6-9593-D5CF-2D0A99141367}"/>
              </a:ext>
            </a:extLst>
          </p:cNvPr>
          <p:cNvSpPr txBox="1"/>
          <p:nvPr/>
        </p:nvSpPr>
        <p:spPr>
          <a:xfrm>
            <a:off x="478366" y="2034492"/>
            <a:ext cx="1604927" cy="369332"/>
          </a:xfrm>
          <a:prstGeom prst="rect">
            <a:avLst/>
          </a:prstGeom>
          <a:noFill/>
        </p:spPr>
        <p:txBody>
          <a:bodyPr wrap="none" rtlCol="0">
            <a:spAutoFit/>
          </a:bodyPr>
          <a:lstStyle/>
          <a:p>
            <a:r>
              <a:rPr lang="en-US" b="1"/>
              <a:t>Assumptions</a:t>
            </a:r>
          </a:p>
        </p:txBody>
      </p:sp>
      <p:grpSp>
        <p:nvGrpSpPr>
          <p:cNvPr id="22" name="Group 21">
            <a:extLst>
              <a:ext uri="{FF2B5EF4-FFF2-40B4-BE49-F238E27FC236}">
                <a16:creationId xmlns:a16="http://schemas.microsoft.com/office/drawing/2014/main" id="{B7EA4F5D-723B-FD6E-7C9D-2DAFCC3A1A2E}"/>
              </a:ext>
            </a:extLst>
          </p:cNvPr>
          <p:cNvGrpSpPr/>
          <p:nvPr/>
        </p:nvGrpSpPr>
        <p:grpSpPr>
          <a:xfrm>
            <a:off x="6665143" y="1855181"/>
            <a:ext cx="2120199" cy="908643"/>
            <a:chOff x="6665143" y="1855181"/>
            <a:chExt cx="2120199" cy="908643"/>
          </a:xfrm>
        </p:grpSpPr>
        <p:cxnSp>
          <p:nvCxnSpPr>
            <p:cNvPr id="10" name="Straight Arrow Connector 9">
              <a:extLst>
                <a:ext uri="{FF2B5EF4-FFF2-40B4-BE49-F238E27FC236}">
                  <a16:creationId xmlns:a16="http://schemas.microsoft.com/office/drawing/2014/main" id="{4D53C3BC-CF31-A255-3702-80628E56347E}"/>
                </a:ext>
              </a:extLst>
            </p:cNvPr>
            <p:cNvCxnSpPr>
              <a:cxnSpLocks/>
            </p:cNvCxnSpPr>
            <p:nvPr/>
          </p:nvCxnSpPr>
          <p:spPr>
            <a:xfrm>
              <a:off x="7725243" y="2403824"/>
              <a:ext cx="0" cy="3600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1461384-AECB-0BD8-672A-32CA25E331F5}"/>
                </a:ext>
              </a:extLst>
            </p:cNvPr>
            <p:cNvSpPr txBox="1"/>
            <p:nvPr/>
          </p:nvSpPr>
          <p:spPr>
            <a:xfrm>
              <a:off x="6665143" y="1855181"/>
              <a:ext cx="2120199" cy="523220"/>
            </a:xfrm>
            <a:prstGeom prst="rect">
              <a:avLst/>
            </a:prstGeom>
            <a:noFill/>
          </p:spPr>
          <p:txBody>
            <a:bodyPr wrap="square" rtlCol="0">
              <a:spAutoFit/>
            </a:bodyPr>
            <a:lstStyle/>
            <a:p>
              <a:pPr algn="ctr"/>
              <a:r>
                <a:rPr lang="en-GB" sz="1400"/>
                <a:t>Predicted: Leave</a:t>
              </a:r>
            </a:p>
            <a:p>
              <a:pPr algn="ctr"/>
              <a:r>
                <a:rPr lang="en-GB" sz="1400"/>
                <a:t>Customer: Leave</a:t>
              </a:r>
              <a:endParaRPr lang="LID4096" sz="1400"/>
            </a:p>
          </p:txBody>
        </p:sp>
      </p:grpSp>
      <p:grpSp>
        <p:nvGrpSpPr>
          <p:cNvPr id="23" name="Group 22">
            <a:extLst>
              <a:ext uri="{FF2B5EF4-FFF2-40B4-BE49-F238E27FC236}">
                <a16:creationId xmlns:a16="http://schemas.microsoft.com/office/drawing/2014/main" id="{D8AC384E-4574-1801-0C38-E055218B0CFA}"/>
              </a:ext>
            </a:extLst>
          </p:cNvPr>
          <p:cNvGrpSpPr/>
          <p:nvPr/>
        </p:nvGrpSpPr>
        <p:grpSpPr>
          <a:xfrm>
            <a:off x="9514539" y="1852496"/>
            <a:ext cx="2120199" cy="911328"/>
            <a:chOff x="9514539" y="1852496"/>
            <a:chExt cx="2120199" cy="911328"/>
          </a:xfrm>
        </p:grpSpPr>
        <p:cxnSp>
          <p:nvCxnSpPr>
            <p:cNvPr id="14" name="Straight Arrow Connector 13">
              <a:extLst>
                <a:ext uri="{FF2B5EF4-FFF2-40B4-BE49-F238E27FC236}">
                  <a16:creationId xmlns:a16="http://schemas.microsoft.com/office/drawing/2014/main" id="{02B46B6A-7063-0E0D-BB25-34A1B6F4D72C}"/>
                </a:ext>
              </a:extLst>
            </p:cNvPr>
            <p:cNvCxnSpPr>
              <a:cxnSpLocks/>
            </p:cNvCxnSpPr>
            <p:nvPr/>
          </p:nvCxnSpPr>
          <p:spPr>
            <a:xfrm>
              <a:off x="10574639" y="2403824"/>
              <a:ext cx="0" cy="3600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936C350-800E-0D40-A92E-185DBB6CD3FB}"/>
                </a:ext>
              </a:extLst>
            </p:cNvPr>
            <p:cNvSpPr txBox="1"/>
            <p:nvPr/>
          </p:nvSpPr>
          <p:spPr>
            <a:xfrm>
              <a:off x="9514539" y="1852496"/>
              <a:ext cx="2120199" cy="523220"/>
            </a:xfrm>
            <a:prstGeom prst="rect">
              <a:avLst/>
            </a:prstGeom>
            <a:noFill/>
          </p:spPr>
          <p:txBody>
            <a:bodyPr wrap="square" rtlCol="0">
              <a:spAutoFit/>
            </a:bodyPr>
            <a:lstStyle/>
            <a:p>
              <a:pPr algn="ctr"/>
              <a:r>
                <a:rPr lang="en-GB" sz="1400"/>
                <a:t>Predicted: Leave</a:t>
              </a:r>
            </a:p>
            <a:p>
              <a:pPr algn="ctr"/>
              <a:r>
                <a:rPr lang="en-GB" sz="1400"/>
                <a:t>Customer: Stay</a:t>
              </a:r>
              <a:endParaRPr lang="LID4096" sz="1400"/>
            </a:p>
          </p:txBody>
        </p:sp>
      </p:grpSp>
      <p:grpSp>
        <p:nvGrpSpPr>
          <p:cNvPr id="24" name="Group 23">
            <a:extLst>
              <a:ext uri="{FF2B5EF4-FFF2-40B4-BE49-F238E27FC236}">
                <a16:creationId xmlns:a16="http://schemas.microsoft.com/office/drawing/2014/main" id="{B79DA389-84E4-E47B-088C-5F80BFD25664}"/>
              </a:ext>
            </a:extLst>
          </p:cNvPr>
          <p:cNvGrpSpPr/>
          <p:nvPr/>
        </p:nvGrpSpPr>
        <p:grpSpPr>
          <a:xfrm>
            <a:off x="6665142" y="4626494"/>
            <a:ext cx="2120199" cy="883220"/>
            <a:chOff x="6665142" y="4626494"/>
            <a:chExt cx="2120199" cy="883220"/>
          </a:xfrm>
        </p:grpSpPr>
        <p:cxnSp>
          <p:nvCxnSpPr>
            <p:cNvPr id="15" name="Straight Arrow Connector 14">
              <a:extLst>
                <a:ext uri="{FF2B5EF4-FFF2-40B4-BE49-F238E27FC236}">
                  <a16:creationId xmlns:a16="http://schemas.microsoft.com/office/drawing/2014/main" id="{DD7C4CB6-73F2-7D16-C776-96AFEEA3DC2E}"/>
                </a:ext>
              </a:extLst>
            </p:cNvPr>
            <p:cNvCxnSpPr>
              <a:cxnSpLocks/>
            </p:cNvCxnSpPr>
            <p:nvPr/>
          </p:nvCxnSpPr>
          <p:spPr>
            <a:xfrm flipH="1" flipV="1">
              <a:off x="7725243" y="4626494"/>
              <a:ext cx="0" cy="3600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373E22D-35BF-B305-2BB4-3208064FAE7F}"/>
                </a:ext>
              </a:extLst>
            </p:cNvPr>
            <p:cNvSpPr txBox="1"/>
            <p:nvPr/>
          </p:nvSpPr>
          <p:spPr>
            <a:xfrm>
              <a:off x="6665142" y="4986494"/>
              <a:ext cx="2120199" cy="523220"/>
            </a:xfrm>
            <a:prstGeom prst="rect">
              <a:avLst/>
            </a:prstGeom>
            <a:noFill/>
          </p:spPr>
          <p:txBody>
            <a:bodyPr wrap="square" rtlCol="0">
              <a:spAutoFit/>
            </a:bodyPr>
            <a:lstStyle/>
            <a:p>
              <a:pPr algn="ctr"/>
              <a:r>
                <a:rPr lang="en-GB" sz="1400"/>
                <a:t>Predicted: Stay</a:t>
              </a:r>
            </a:p>
            <a:p>
              <a:pPr algn="ctr"/>
              <a:r>
                <a:rPr lang="en-GB" sz="1400"/>
                <a:t>Customer: Leave</a:t>
              </a:r>
              <a:endParaRPr lang="LID4096" sz="1400"/>
            </a:p>
          </p:txBody>
        </p:sp>
      </p:grpSp>
      <p:grpSp>
        <p:nvGrpSpPr>
          <p:cNvPr id="25" name="Group 24">
            <a:extLst>
              <a:ext uri="{FF2B5EF4-FFF2-40B4-BE49-F238E27FC236}">
                <a16:creationId xmlns:a16="http://schemas.microsoft.com/office/drawing/2014/main" id="{38163911-EBC9-E5BE-0297-0C73C6970E01}"/>
              </a:ext>
            </a:extLst>
          </p:cNvPr>
          <p:cNvGrpSpPr/>
          <p:nvPr/>
        </p:nvGrpSpPr>
        <p:grpSpPr>
          <a:xfrm>
            <a:off x="9608869" y="4643508"/>
            <a:ext cx="2120199" cy="866206"/>
            <a:chOff x="9608869" y="4643508"/>
            <a:chExt cx="2120199" cy="866206"/>
          </a:xfrm>
        </p:grpSpPr>
        <p:cxnSp>
          <p:nvCxnSpPr>
            <p:cNvPr id="17" name="Straight Arrow Connector 16">
              <a:extLst>
                <a:ext uri="{FF2B5EF4-FFF2-40B4-BE49-F238E27FC236}">
                  <a16:creationId xmlns:a16="http://schemas.microsoft.com/office/drawing/2014/main" id="{E6F11DB0-F7D1-600B-1E02-011184C83DA7}"/>
                </a:ext>
              </a:extLst>
            </p:cNvPr>
            <p:cNvCxnSpPr>
              <a:cxnSpLocks/>
            </p:cNvCxnSpPr>
            <p:nvPr/>
          </p:nvCxnSpPr>
          <p:spPr>
            <a:xfrm flipH="1" flipV="1">
              <a:off x="10668969" y="4643508"/>
              <a:ext cx="0" cy="3600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5606EB-311D-ADB4-BF89-72CD4B613607}"/>
                </a:ext>
              </a:extLst>
            </p:cNvPr>
            <p:cNvSpPr txBox="1"/>
            <p:nvPr/>
          </p:nvSpPr>
          <p:spPr>
            <a:xfrm>
              <a:off x="9608869" y="4986494"/>
              <a:ext cx="2120199" cy="523220"/>
            </a:xfrm>
            <a:prstGeom prst="rect">
              <a:avLst/>
            </a:prstGeom>
            <a:noFill/>
          </p:spPr>
          <p:txBody>
            <a:bodyPr wrap="square" rtlCol="0">
              <a:spAutoFit/>
            </a:bodyPr>
            <a:lstStyle/>
            <a:p>
              <a:pPr algn="ctr"/>
              <a:r>
                <a:rPr lang="en-GB" sz="1400"/>
                <a:t>Predicted: Stay</a:t>
              </a:r>
            </a:p>
            <a:p>
              <a:pPr algn="ctr"/>
              <a:r>
                <a:rPr lang="en-GB" sz="1400"/>
                <a:t>Customer: Stay</a:t>
              </a:r>
              <a:endParaRPr lang="LID4096" sz="1400"/>
            </a:p>
          </p:txBody>
        </p:sp>
      </p:grpSp>
    </p:spTree>
    <p:extLst>
      <p:ext uri="{BB962C8B-B14F-4D97-AF65-F5344CB8AC3E}">
        <p14:creationId xmlns:p14="http://schemas.microsoft.com/office/powerpoint/2010/main" val="28050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B855B08-B448-E34E-B592-3413C97F039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1BF878E4-D03C-A945-9312-6576E634D56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BFBB568-E020-0340-8E66-916EBFFD505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28F8E263-5A2C-C24D-A726-3E2A89D030E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3FD5-215B-42C4-77A9-0D84EA9D3DE7}"/>
              </a:ext>
            </a:extLst>
          </p:cNvPr>
          <p:cNvSpPr>
            <a:spLocks noGrp="1"/>
          </p:cNvSpPr>
          <p:nvPr>
            <p:ph type="title"/>
          </p:nvPr>
        </p:nvSpPr>
        <p:spPr/>
        <p:txBody>
          <a:bodyPr/>
          <a:lstStyle/>
          <a:p>
            <a:r>
              <a:rPr lang="en-US"/>
              <a:t>Example of business profit curves</a:t>
            </a:r>
          </a:p>
        </p:txBody>
      </p:sp>
      <p:sp>
        <p:nvSpPr>
          <p:cNvPr id="5" name="Slide Number Placeholder 4">
            <a:extLst>
              <a:ext uri="{FF2B5EF4-FFF2-40B4-BE49-F238E27FC236}">
                <a16:creationId xmlns:a16="http://schemas.microsoft.com/office/drawing/2014/main" id="{4BCFF3B6-A872-6E84-E45E-7D89C3CD4ACB}"/>
              </a:ext>
            </a:extLst>
          </p:cNvPr>
          <p:cNvSpPr>
            <a:spLocks noGrp="1"/>
          </p:cNvSpPr>
          <p:nvPr>
            <p:ph type="sldNum" sz="quarter" idx="16"/>
          </p:nvPr>
        </p:nvSpPr>
        <p:spPr/>
        <p:txBody>
          <a:bodyPr/>
          <a:lstStyle/>
          <a:p>
            <a:fld id="{7559FC98-AF75-4A00-A03C-DF9FEBF6BCB9}" type="slidenum">
              <a:rPr lang="en-GB" smtClean="0"/>
              <a:pPr/>
              <a:t>19</a:t>
            </a:fld>
            <a:endParaRPr lang="en-GB"/>
          </a:p>
        </p:txBody>
      </p:sp>
      <p:pic>
        <p:nvPicPr>
          <p:cNvPr id="6" name="Content Placeholder 9">
            <a:extLst>
              <a:ext uri="{FF2B5EF4-FFF2-40B4-BE49-F238E27FC236}">
                <a16:creationId xmlns:a16="http://schemas.microsoft.com/office/drawing/2014/main" id="{043D95AA-62E2-9E26-B9DD-CDF832DDFF01}"/>
              </a:ext>
            </a:extLst>
          </p:cNvPr>
          <p:cNvPicPr>
            <a:picLocks noChangeAspect="1"/>
          </p:cNvPicPr>
          <p:nvPr/>
        </p:nvPicPr>
        <p:blipFill rotWithShape="1">
          <a:blip r:embed="rId3"/>
          <a:srcRect l="2676" r="2026" b="12247"/>
          <a:stretch/>
        </p:blipFill>
        <p:spPr>
          <a:xfrm>
            <a:off x="328552" y="1620524"/>
            <a:ext cx="8152415" cy="4429836"/>
          </a:xfrm>
          <a:prstGeom prst="rect">
            <a:avLst/>
          </a:prstGeom>
        </p:spPr>
      </p:pic>
      <p:sp>
        <p:nvSpPr>
          <p:cNvPr id="7" name="Rectangle 6">
            <a:extLst>
              <a:ext uri="{FF2B5EF4-FFF2-40B4-BE49-F238E27FC236}">
                <a16:creationId xmlns:a16="http://schemas.microsoft.com/office/drawing/2014/main" id="{1EAC2760-ABF6-AA5A-D26D-B99101E2D614}"/>
              </a:ext>
            </a:extLst>
          </p:cNvPr>
          <p:cNvSpPr/>
          <p:nvPr/>
        </p:nvSpPr>
        <p:spPr>
          <a:xfrm>
            <a:off x="1363698" y="2004545"/>
            <a:ext cx="1652210" cy="1540021"/>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F882A7D-45D0-E6B2-3997-FC35DF57081E}"/>
              </a:ext>
            </a:extLst>
          </p:cNvPr>
          <p:cNvSpPr/>
          <p:nvPr/>
        </p:nvSpPr>
        <p:spPr>
          <a:xfrm>
            <a:off x="3122193" y="2004545"/>
            <a:ext cx="1650596" cy="1540021"/>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72D54F-197E-44D7-E013-074677F6BE18}"/>
              </a:ext>
            </a:extLst>
          </p:cNvPr>
          <p:cNvSpPr/>
          <p:nvPr/>
        </p:nvSpPr>
        <p:spPr>
          <a:xfrm>
            <a:off x="4875531" y="2004545"/>
            <a:ext cx="1654139" cy="1540021"/>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9D34FF-F7DC-89B0-99C6-DD7D4686FA3E}"/>
              </a:ext>
            </a:extLst>
          </p:cNvPr>
          <p:cNvSpPr/>
          <p:nvPr/>
        </p:nvSpPr>
        <p:spPr>
          <a:xfrm>
            <a:off x="1363698" y="3667858"/>
            <a:ext cx="1652210" cy="1540021"/>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6C3F4B-B2CB-459C-156D-1DC8E46EF404}"/>
              </a:ext>
            </a:extLst>
          </p:cNvPr>
          <p:cNvSpPr/>
          <p:nvPr/>
        </p:nvSpPr>
        <p:spPr>
          <a:xfrm>
            <a:off x="3141933" y="3668958"/>
            <a:ext cx="1630856" cy="1540021"/>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3DD45D-A33C-0432-4740-5E7EEB045F9D}"/>
              </a:ext>
            </a:extLst>
          </p:cNvPr>
          <p:cNvSpPr/>
          <p:nvPr/>
        </p:nvSpPr>
        <p:spPr>
          <a:xfrm>
            <a:off x="4885805" y="3667857"/>
            <a:ext cx="1611115" cy="1540021"/>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4F7F38F8-853E-F04C-7399-00184114DF43}"/>
              </a:ext>
            </a:extLst>
          </p:cNvPr>
          <p:cNvGrpSpPr/>
          <p:nvPr/>
        </p:nvGrpSpPr>
        <p:grpSpPr>
          <a:xfrm>
            <a:off x="6824584" y="233157"/>
            <a:ext cx="5154858" cy="828223"/>
            <a:chOff x="6824584" y="233157"/>
            <a:chExt cx="5154858" cy="828223"/>
          </a:xfrm>
        </p:grpSpPr>
        <p:sp>
          <p:nvSpPr>
            <p:cNvPr id="39" name="Oval 38">
              <a:extLst>
                <a:ext uri="{FF2B5EF4-FFF2-40B4-BE49-F238E27FC236}">
                  <a16:creationId xmlns:a16="http://schemas.microsoft.com/office/drawing/2014/main" id="{0355B431-DC5B-40F4-D73D-AA781C9266ED}"/>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A1CB456-9E81-337C-F437-60361ED5E665}"/>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4949EA5-1B98-2C8A-57BD-F512E2F51810}"/>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07A6B7C-D862-04E7-9321-E3D59E3C31B6}"/>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FF9FD0C-71AD-E9F6-BE7C-5B2A40B04999}"/>
                </a:ext>
              </a:extLst>
            </p:cNvPr>
            <p:cNvSpPr>
              <a:spLocks noChangeAspect="1"/>
            </p:cNvSpPr>
            <p:nvPr/>
          </p:nvSpPr>
          <p:spPr>
            <a:xfrm>
              <a:off x="104960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94A24EA-06AF-F3B4-AC97-A1F72D7352D7}"/>
                </a:ext>
              </a:extLst>
            </p:cNvPr>
            <p:cNvSpPr>
              <a:spLocks noChangeAspect="1"/>
            </p:cNvSpPr>
            <p:nvPr/>
          </p:nvSpPr>
          <p:spPr>
            <a:xfrm>
              <a:off x="11327577"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ABC1C67-83CD-D2FD-FDBE-B713EC508DC2}"/>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46" name="TextBox 45">
              <a:extLst>
                <a:ext uri="{FF2B5EF4-FFF2-40B4-BE49-F238E27FC236}">
                  <a16:creationId xmlns:a16="http://schemas.microsoft.com/office/drawing/2014/main" id="{D9270926-9648-79CE-DE4B-7132B41FAE7F}"/>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47" name="TextBox 46">
              <a:extLst>
                <a:ext uri="{FF2B5EF4-FFF2-40B4-BE49-F238E27FC236}">
                  <a16:creationId xmlns:a16="http://schemas.microsoft.com/office/drawing/2014/main" id="{DB94D38D-8D65-AB98-B8B1-4F2FF42A816A}"/>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48" name="TextBox 47">
              <a:extLst>
                <a:ext uri="{FF2B5EF4-FFF2-40B4-BE49-F238E27FC236}">
                  <a16:creationId xmlns:a16="http://schemas.microsoft.com/office/drawing/2014/main" id="{8BE139A4-C5F1-1B24-52F8-56C9AEE538B7}"/>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49" name="TextBox 48">
              <a:extLst>
                <a:ext uri="{FF2B5EF4-FFF2-40B4-BE49-F238E27FC236}">
                  <a16:creationId xmlns:a16="http://schemas.microsoft.com/office/drawing/2014/main" id="{619BDE07-EFA6-75D0-8EA5-3FCDECE9649B}"/>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50" name="TextBox 49">
              <a:extLst>
                <a:ext uri="{FF2B5EF4-FFF2-40B4-BE49-F238E27FC236}">
                  <a16:creationId xmlns:a16="http://schemas.microsoft.com/office/drawing/2014/main" id="{99B614CB-BA36-D994-E407-7F08C97A080E}"/>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543EE5-425B-AAA6-600E-F3C9601A1A46}"/>
                  </a:ext>
                </a:extLst>
              </p:cNvPr>
              <p:cNvSpPr txBox="1"/>
              <p:nvPr/>
            </p:nvSpPr>
            <p:spPr>
              <a:xfrm>
                <a:off x="8515561" y="1395724"/>
                <a:ext cx="3463881" cy="4077526"/>
              </a:xfrm>
              <a:prstGeom prst="rect">
                <a:avLst/>
              </a:prstGeom>
              <a:noFill/>
            </p:spPr>
            <p:txBody>
              <a:bodyPr wrap="square" rtlCol="0">
                <a:spAutoFit/>
              </a:bodyPr>
              <a:lstStyle/>
              <a:p>
                <a:pPr marL="534988" indent="-534988">
                  <a:lnSpc>
                    <a:spcPct val="150000"/>
                  </a:lnSpc>
                </a:pPr>
                <a:r>
                  <a:rPr lang="en-GB" sz="2000"/>
                  <a:t>Creation of Profit Curves:</a:t>
                </a:r>
              </a:p>
              <a:p>
                <a:pPr marL="627063" indent="-627063">
                  <a:lnSpc>
                    <a:spcPct val="150000"/>
                  </a:lnSpc>
                </a:pPr>
                <a:r>
                  <a:rPr lang="en-GB" sz="1400" b="1"/>
                  <a:t>Step 1: </a:t>
                </a:r>
                <a:r>
                  <a:rPr lang="en-GB" sz="1400"/>
                  <a:t>Define Profit from TP, FP, TN, FN</a:t>
                </a:r>
              </a:p>
              <a:p>
                <a:pPr marL="627063" indent="-627063">
                  <a:lnSpc>
                    <a:spcPct val="150000"/>
                  </a:lnSpc>
                </a:pPr>
                <a:r>
                  <a:rPr lang="en-GB" sz="1400" b="1"/>
                  <a:t>Step 2: </a:t>
                </a:r>
                <a:r>
                  <a:rPr lang="en-GB" sz="1400"/>
                  <a:t>Define Classification Thresholds</a:t>
                </a:r>
              </a:p>
              <a:p>
                <a:pPr marL="627063" indent="-627063">
                  <a:lnSpc>
                    <a:spcPct val="150000"/>
                  </a:lnSpc>
                </a:pPr>
                <a:r>
                  <a:rPr lang="en-GB" sz="1400" b="1"/>
                  <a:t>Step 3: </a:t>
                </a:r>
                <a:r>
                  <a:rPr lang="en-GB" sz="1400"/>
                  <a:t>For each model and each threshold, use binary </a:t>
                </a:r>
                <a14:m>
                  <m:oMath xmlns:m="http://schemas.openxmlformats.org/officeDocument/2006/math">
                    <m:r>
                      <a:rPr lang="en-GB" sz="1400" i="1">
                        <a:latin typeface="Cambria Math" panose="02040503050406030204" pitchFamily="18" charset="0"/>
                      </a:rPr>
                      <m:t>𝐼</m:t>
                    </m:r>
                    <m:r>
                      <a:rPr lang="en-GB" sz="1400" i="1">
                        <a:latin typeface="Cambria Math" panose="02040503050406030204" pitchFamily="18" charset="0"/>
                      </a:rPr>
                      <m:t>[</m:t>
                    </m:r>
                    <m:r>
                      <m:rPr>
                        <m:sty m:val="p"/>
                      </m:rPr>
                      <a:rPr lang="en-GB" sz="1400" i="1">
                        <a:latin typeface="Cambria Math" panose="02040503050406030204" pitchFamily="18" charset="0"/>
                      </a:rPr>
                      <m:t>P</m:t>
                    </m:r>
                    <m:r>
                      <a:rPr lang="en-GB" sz="1400" b="0" i="1" smtClean="0">
                        <a:latin typeface="Cambria Math" panose="02040503050406030204" pitchFamily="18" charset="0"/>
                      </a:rPr>
                      <m:t>(</m:t>
                    </m:r>
                    <m:r>
                      <a:rPr lang="en-GB" sz="1400" b="0" i="1" smtClean="0">
                        <a:latin typeface="Cambria Math" panose="02040503050406030204" pitchFamily="18" charset="0"/>
                      </a:rPr>
                      <m:t>𝐶h𝑢𝑟𝑛</m:t>
                    </m:r>
                    <m:r>
                      <a:rPr lang="en-GB" sz="1400" b="0" i="1" smtClean="0">
                        <a:latin typeface="Cambria Math" panose="02040503050406030204" pitchFamily="18" charset="0"/>
                      </a:rPr>
                      <m:t>)⁡&gt;= </m:t>
                    </m:r>
                    <m:r>
                      <a:rPr lang="en-GB" sz="1400" i="1">
                        <a:latin typeface="Cambria Math" panose="02040503050406030204" pitchFamily="18" charset="0"/>
                      </a:rPr>
                      <m:t>𝑇</m:t>
                    </m:r>
                    <m:r>
                      <a:rPr lang="en-GB" sz="1400" i="1">
                        <a:latin typeface="Cambria Math" panose="02040503050406030204" pitchFamily="18" charset="0"/>
                      </a:rPr>
                      <m:t>]</m:t>
                    </m:r>
                  </m:oMath>
                </a14:m>
                <a:r>
                  <a:rPr lang="en-GB" sz="1400"/>
                  <a:t> to make class predictions, then calculate the profit as the sum of the profits of TP, FP, TN and FN </a:t>
                </a:r>
              </a:p>
              <a:p>
                <a:pPr marL="627063" indent="-627063">
                  <a:lnSpc>
                    <a:spcPct val="150000"/>
                  </a:lnSpc>
                </a:pPr>
                <a:r>
                  <a:rPr lang="en-GB" sz="1400" b="1"/>
                  <a:t>Step 4: </a:t>
                </a:r>
                <a:r>
                  <a:rPr lang="en-GB" sz="1400"/>
                  <a:t>Plot the profits against the classification threshold used to see best threshold for each model</a:t>
                </a:r>
              </a:p>
              <a:p>
                <a:pPr marL="627063" indent="-627063">
                  <a:lnSpc>
                    <a:spcPct val="150000"/>
                  </a:lnSpc>
                </a:pPr>
                <a:r>
                  <a:rPr lang="en-GB" sz="1400" b="1"/>
                  <a:t>Step 5:</a:t>
                </a:r>
              </a:p>
            </p:txBody>
          </p:sp>
        </mc:Choice>
        <mc:Fallback xmlns="">
          <p:sp>
            <p:nvSpPr>
              <p:cNvPr id="4" name="TextBox 3">
                <a:extLst>
                  <a:ext uri="{FF2B5EF4-FFF2-40B4-BE49-F238E27FC236}">
                    <a16:creationId xmlns:a16="http://schemas.microsoft.com/office/drawing/2014/main" id="{A9543EE5-425B-AAA6-600E-F3C9601A1A46}"/>
                  </a:ext>
                </a:extLst>
              </p:cNvPr>
              <p:cNvSpPr txBox="1">
                <a:spLocks noRot="1" noChangeAspect="1" noMove="1" noResize="1" noEditPoints="1" noAdjustHandles="1" noChangeArrowheads="1" noChangeShapeType="1" noTextEdit="1"/>
              </p:cNvSpPr>
              <p:nvPr/>
            </p:nvSpPr>
            <p:spPr>
              <a:xfrm>
                <a:off x="8515561" y="1395724"/>
                <a:ext cx="3463881" cy="4077526"/>
              </a:xfrm>
              <a:prstGeom prst="rect">
                <a:avLst/>
              </a:prstGeom>
              <a:blipFill>
                <a:blip r:embed="rId4"/>
                <a:stretch>
                  <a:fillRect l="-1937" b="-448"/>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91F39AB6-2FB3-F1B5-71DA-C684A785D44A}"/>
              </a:ext>
            </a:extLst>
          </p:cNvPr>
          <p:cNvPicPr>
            <a:picLocks noChangeAspect="1"/>
          </p:cNvPicPr>
          <p:nvPr/>
        </p:nvPicPr>
        <p:blipFill>
          <a:blip r:embed="rId5"/>
          <a:stretch>
            <a:fillRect/>
          </a:stretch>
        </p:blipFill>
        <p:spPr>
          <a:xfrm>
            <a:off x="9265957" y="5186928"/>
            <a:ext cx="1498260" cy="946773"/>
          </a:xfrm>
          <a:prstGeom prst="rect">
            <a:avLst/>
          </a:prstGeom>
        </p:spPr>
      </p:pic>
    </p:spTree>
    <p:extLst>
      <p:ext uri="{BB962C8B-B14F-4D97-AF65-F5344CB8AC3E}">
        <p14:creationId xmlns:p14="http://schemas.microsoft.com/office/powerpoint/2010/main" val="350262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8"/>
                                        </p:tgtEl>
                                      </p:cBhvr>
                                    </p:animEffect>
                                    <p:set>
                                      <p:cBhvr>
                                        <p:cTn id="58" dur="1" fill="hold">
                                          <p:stCondLst>
                                            <p:cond delay="499"/>
                                          </p:stCondLst>
                                        </p:cTn>
                                        <p:tgtEl>
                                          <p:spTgt spid="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10" grpId="0" animBg="1"/>
      <p:bldP spid="11" grpId="0" animBg="1"/>
      <p:bldP spid="11" grpId="1" animBg="1"/>
      <p:bldP spid="12" grpId="0" animBg="1"/>
      <p:bldP spid="12" grpId="1" animBg="1"/>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0A00A4-F3F1-736C-49B9-B146523702B5}"/>
              </a:ext>
            </a:extLst>
          </p:cNvPr>
          <p:cNvSpPr>
            <a:spLocks noGrp="1"/>
          </p:cNvSpPr>
          <p:nvPr>
            <p:ph type="title"/>
          </p:nvPr>
        </p:nvSpPr>
        <p:spPr/>
        <p:txBody>
          <a:bodyPr/>
          <a:lstStyle/>
          <a:p>
            <a:r>
              <a:rPr lang="en-US"/>
              <a:t>Our team</a:t>
            </a:r>
          </a:p>
        </p:txBody>
      </p:sp>
      <p:sp>
        <p:nvSpPr>
          <p:cNvPr id="6" name="Slide Number Placeholder 5">
            <a:extLst>
              <a:ext uri="{FF2B5EF4-FFF2-40B4-BE49-F238E27FC236}">
                <a16:creationId xmlns:a16="http://schemas.microsoft.com/office/drawing/2014/main" id="{90C58C12-5C56-A3C9-1367-CFCCAE3F14EC}"/>
              </a:ext>
            </a:extLst>
          </p:cNvPr>
          <p:cNvSpPr>
            <a:spLocks noGrp="1"/>
          </p:cNvSpPr>
          <p:nvPr>
            <p:ph type="sldNum" sz="quarter" idx="12"/>
          </p:nvPr>
        </p:nvSpPr>
        <p:spPr/>
        <p:txBody>
          <a:bodyPr/>
          <a:lstStyle/>
          <a:p>
            <a:fld id="{EC054871-E075-4C19-95BD-CE1A5D9E4B9C}" type="slidenum">
              <a:rPr lang="LID4096" smtClean="0"/>
              <a:t>2</a:t>
            </a:fld>
            <a:endParaRPr lang="LID4096"/>
          </a:p>
        </p:txBody>
      </p:sp>
      <p:grpSp>
        <p:nvGrpSpPr>
          <p:cNvPr id="25" name="Group 24">
            <a:extLst>
              <a:ext uri="{FF2B5EF4-FFF2-40B4-BE49-F238E27FC236}">
                <a16:creationId xmlns:a16="http://schemas.microsoft.com/office/drawing/2014/main" id="{032BA4DD-881A-81F1-90E6-259D67F9E344}"/>
              </a:ext>
            </a:extLst>
          </p:cNvPr>
          <p:cNvGrpSpPr/>
          <p:nvPr/>
        </p:nvGrpSpPr>
        <p:grpSpPr>
          <a:xfrm>
            <a:off x="958037" y="2104927"/>
            <a:ext cx="1828257" cy="2846797"/>
            <a:chOff x="781998" y="2456182"/>
            <a:chExt cx="1828257" cy="2846797"/>
          </a:xfrm>
        </p:grpSpPr>
        <p:sp>
          <p:nvSpPr>
            <p:cNvPr id="12" name="Rectangle 11">
              <a:extLst>
                <a:ext uri="{FF2B5EF4-FFF2-40B4-BE49-F238E27FC236}">
                  <a16:creationId xmlns:a16="http://schemas.microsoft.com/office/drawing/2014/main" id="{48AEC2A9-DEA0-11EA-833C-DF94275A587E}"/>
                </a:ext>
              </a:extLst>
            </p:cNvPr>
            <p:cNvSpPr/>
            <p:nvPr/>
          </p:nvSpPr>
          <p:spPr>
            <a:xfrm>
              <a:off x="781998" y="4379842"/>
              <a:ext cx="1828257" cy="461665"/>
            </a:xfrm>
            <a:prstGeom prst="rect">
              <a:avLst/>
            </a:prstGeom>
          </p:spPr>
          <p:txBody>
            <a:bodyPr wrap="none">
              <a:spAutoFit/>
            </a:bodyPr>
            <a:lstStyle/>
            <a:p>
              <a:pPr algn="ctr"/>
              <a:r>
                <a:rPr lang="en-GB" sz="2400">
                  <a:latin typeface="Gill Sans Nova" panose="020B0602020104020203" pitchFamily="34" charset="0"/>
                  <a:cs typeface="Helvetica" panose="020B0604020202020204" pitchFamily="34" charset="0"/>
                </a:rPr>
                <a:t>Tobias Jucker</a:t>
              </a:r>
            </a:p>
          </p:txBody>
        </p:sp>
        <p:sp>
          <p:nvSpPr>
            <p:cNvPr id="13" name="Oval 12">
              <a:extLst>
                <a:ext uri="{FF2B5EF4-FFF2-40B4-BE49-F238E27FC236}">
                  <a16:creationId xmlns:a16="http://schemas.microsoft.com/office/drawing/2014/main" id="{AAEFF40F-7851-F4FD-27B9-45B95FB26C05}"/>
                </a:ext>
              </a:extLst>
            </p:cNvPr>
            <p:cNvSpPr>
              <a:spLocks noChangeAspect="1"/>
            </p:cNvSpPr>
            <p:nvPr/>
          </p:nvSpPr>
          <p:spPr>
            <a:xfrm>
              <a:off x="993599" y="2456182"/>
              <a:ext cx="1405054" cy="1796184"/>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17" name="TextBox 16">
              <a:extLst>
                <a:ext uri="{FF2B5EF4-FFF2-40B4-BE49-F238E27FC236}">
                  <a16:creationId xmlns:a16="http://schemas.microsoft.com/office/drawing/2014/main" id="{81B4E1B5-C27A-2EAF-14B7-E0F40CB57282}"/>
                </a:ext>
              </a:extLst>
            </p:cNvPr>
            <p:cNvSpPr txBox="1"/>
            <p:nvPr/>
          </p:nvSpPr>
          <p:spPr>
            <a:xfrm>
              <a:off x="824116" y="4800406"/>
              <a:ext cx="1744021" cy="502573"/>
            </a:xfrm>
            <a:prstGeom prst="rect">
              <a:avLst/>
            </a:prstGeom>
            <a:noFill/>
          </p:spPr>
          <p:txBody>
            <a:bodyPr wrap="square" rtlCol="0">
              <a:spAutoFit/>
            </a:bodyPr>
            <a:lstStyle/>
            <a:p>
              <a:pPr algn="ctr" defTabSz="609585"/>
              <a:r>
                <a:rPr lang="en-US" sz="1333">
                  <a:solidFill>
                    <a:prstClr val="white">
                      <a:lumMod val="65000"/>
                    </a:prstClr>
                  </a:solidFill>
                  <a:latin typeface="Calibri Light" panose="020F0302020204030204" pitchFamily="34" charset="0"/>
                  <a:ea typeface="Roboto Light" panose="02000000000000000000" pitchFamily="2" charset="0"/>
                </a:rPr>
                <a:t>HSG </a:t>
              </a:r>
            </a:p>
            <a:p>
              <a:pPr algn="ctr" defTabSz="609585"/>
              <a:r>
                <a:rPr lang="en-US" sz="1333">
                  <a:solidFill>
                    <a:prstClr val="white">
                      <a:lumMod val="65000"/>
                    </a:prstClr>
                  </a:solidFill>
                  <a:latin typeface="Calibri Light" panose="020F0302020204030204" pitchFamily="34" charset="0"/>
                  <a:ea typeface="Roboto Light" panose="02000000000000000000" pitchFamily="2" charset="0"/>
                </a:rPr>
                <a:t>MAccFin</a:t>
              </a:r>
            </a:p>
          </p:txBody>
        </p:sp>
      </p:grpSp>
      <p:grpSp>
        <p:nvGrpSpPr>
          <p:cNvPr id="26" name="Group 25">
            <a:extLst>
              <a:ext uri="{FF2B5EF4-FFF2-40B4-BE49-F238E27FC236}">
                <a16:creationId xmlns:a16="http://schemas.microsoft.com/office/drawing/2014/main" id="{F66CAD50-75F3-8D55-9E04-6D8499C95EE5}"/>
              </a:ext>
            </a:extLst>
          </p:cNvPr>
          <p:cNvGrpSpPr/>
          <p:nvPr/>
        </p:nvGrpSpPr>
        <p:grpSpPr>
          <a:xfrm>
            <a:off x="3568292" y="2088733"/>
            <a:ext cx="1906035" cy="2862991"/>
            <a:chOff x="3392253" y="2456182"/>
            <a:chExt cx="1906035" cy="2862991"/>
          </a:xfrm>
        </p:grpSpPr>
        <p:sp>
          <p:nvSpPr>
            <p:cNvPr id="11" name="Rectangle 10">
              <a:extLst>
                <a:ext uri="{FF2B5EF4-FFF2-40B4-BE49-F238E27FC236}">
                  <a16:creationId xmlns:a16="http://schemas.microsoft.com/office/drawing/2014/main" id="{04F62921-8ED2-106C-69A9-34D04B94632B}"/>
                </a:ext>
              </a:extLst>
            </p:cNvPr>
            <p:cNvSpPr/>
            <p:nvPr/>
          </p:nvSpPr>
          <p:spPr>
            <a:xfrm>
              <a:off x="3392253" y="4379842"/>
              <a:ext cx="1906035" cy="461665"/>
            </a:xfrm>
            <a:prstGeom prst="rect">
              <a:avLst/>
            </a:prstGeom>
          </p:spPr>
          <p:txBody>
            <a:bodyPr wrap="none">
              <a:spAutoFit/>
            </a:bodyPr>
            <a:lstStyle/>
            <a:p>
              <a:pPr algn="ctr"/>
              <a:r>
                <a:rPr lang="en-GB" sz="2400">
                  <a:latin typeface="Gill Sans Nova" panose="020B0602020104020203" pitchFamily="34" charset="0"/>
                  <a:cs typeface="Helvetica" panose="020B0604020202020204" pitchFamily="34" charset="0"/>
                </a:rPr>
                <a:t>Jingxuan Song</a:t>
              </a:r>
            </a:p>
          </p:txBody>
        </p:sp>
        <p:sp>
          <p:nvSpPr>
            <p:cNvPr id="21" name="TextBox 20">
              <a:extLst>
                <a:ext uri="{FF2B5EF4-FFF2-40B4-BE49-F238E27FC236}">
                  <a16:creationId xmlns:a16="http://schemas.microsoft.com/office/drawing/2014/main" id="{6B33E41E-061E-E048-6D26-35108948062A}"/>
                </a:ext>
              </a:extLst>
            </p:cNvPr>
            <p:cNvSpPr txBox="1"/>
            <p:nvPr/>
          </p:nvSpPr>
          <p:spPr>
            <a:xfrm>
              <a:off x="3473260" y="4816600"/>
              <a:ext cx="1744021" cy="502573"/>
            </a:xfrm>
            <a:prstGeom prst="rect">
              <a:avLst/>
            </a:prstGeom>
            <a:noFill/>
          </p:spPr>
          <p:txBody>
            <a:bodyPr wrap="square" rtlCol="0">
              <a:spAutoFit/>
            </a:bodyPr>
            <a:lstStyle/>
            <a:p>
              <a:pPr algn="ctr" defTabSz="609585"/>
              <a:r>
                <a:rPr lang="en-US" sz="1333">
                  <a:solidFill>
                    <a:prstClr val="white">
                      <a:lumMod val="65000"/>
                    </a:prstClr>
                  </a:solidFill>
                  <a:latin typeface="Calibri Light" panose="020F0302020204030204" pitchFamily="34" charset="0"/>
                  <a:ea typeface="Roboto Light" panose="02000000000000000000" pitchFamily="2" charset="0"/>
                </a:rPr>
                <a:t>ESADE &amp; HSG </a:t>
              </a:r>
            </a:p>
            <a:p>
              <a:pPr algn="ctr" defTabSz="609585"/>
              <a:r>
                <a:rPr lang="en-US" sz="1333">
                  <a:solidFill>
                    <a:prstClr val="white">
                      <a:lumMod val="65000"/>
                    </a:prstClr>
                  </a:solidFill>
                  <a:latin typeface="Calibri Light" panose="020F0302020204030204" pitchFamily="34" charset="0"/>
                  <a:ea typeface="Roboto Light" panose="02000000000000000000" pitchFamily="2" charset="0"/>
                </a:rPr>
                <a:t>CEMS MiM</a:t>
              </a:r>
            </a:p>
          </p:txBody>
        </p:sp>
        <p:sp>
          <p:nvSpPr>
            <p:cNvPr id="22" name="Oval 21">
              <a:extLst>
                <a:ext uri="{FF2B5EF4-FFF2-40B4-BE49-F238E27FC236}">
                  <a16:creationId xmlns:a16="http://schemas.microsoft.com/office/drawing/2014/main" id="{5EB77212-B3DD-0036-FD7D-0DD1BE608047}"/>
                </a:ext>
              </a:extLst>
            </p:cNvPr>
            <p:cNvSpPr>
              <a:spLocks noChangeAspect="1"/>
            </p:cNvSpPr>
            <p:nvPr/>
          </p:nvSpPr>
          <p:spPr>
            <a:xfrm>
              <a:off x="3642743" y="2456182"/>
              <a:ext cx="1405054" cy="17961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grpSp>
      <p:grpSp>
        <p:nvGrpSpPr>
          <p:cNvPr id="27" name="Group 26">
            <a:extLst>
              <a:ext uri="{FF2B5EF4-FFF2-40B4-BE49-F238E27FC236}">
                <a16:creationId xmlns:a16="http://schemas.microsoft.com/office/drawing/2014/main" id="{22584465-008C-CBB5-CE65-6679228A0F78}"/>
              </a:ext>
            </a:extLst>
          </p:cNvPr>
          <p:cNvGrpSpPr/>
          <p:nvPr/>
        </p:nvGrpSpPr>
        <p:grpSpPr>
          <a:xfrm>
            <a:off x="6256325" y="2084598"/>
            <a:ext cx="2057166" cy="2867126"/>
            <a:chOff x="6080286" y="2478158"/>
            <a:chExt cx="2057166" cy="2867126"/>
          </a:xfrm>
        </p:grpSpPr>
        <p:sp>
          <p:nvSpPr>
            <p:cNvPr id="9" name="Rectangle 8">
              <a:extLst>
                <a:ext uri="{FF2B5EF4-FFF2-40B4-BE49-F238E27FC236}">
                  <a16:creationId xmlns:a16="http://schemas.microsoft.com/office/drawing/2014/main" id="{2093C279-093B-1195-3CE0-5048D4E99DF3}"/>
                </a:ext>
              </a:extLst>
            </p:cNvPr>
            <p:cNvSpPr/>
            <p:nvPr/>
          </p:nvSpPr>
          <p:spPr>
            <a:xfrm>
              <a:off x="6080286" y="4379842"/>
              <a:ext cx="2057166" cy="461665"/>
            </a:xfrm>
            <a:prstGeom prst="rect">
              <a:avLst/>
            </a:prstGeom>
          </p:spPr>
          <p:txBody>
            <a:bodyPr wrap="none">
              <a:spAutoFit/>
            </a:bodyPr>
            <a:lstStyle/>
            <a:p>
              <a:pPr algn="ctr"/>
              <a:r>
                <a:rPr lang="en-GB" sz="2400">
                  <a:latin typeface="Gill Sans Nova" panose="020B0602020104020203" pitchFamily="34" charset="0"/>
                  <a:cs typeface="Helvetica" panose="020B0604020202020204" pitchFamily="34" charset="0"/>
                </a:rPr>
                <a:t>Mathias </a:t>
              </a:r>
              <a:r>
                <a:rPr lang="en-GB" sz="2400" err="1">
                  <a:latin typeface="Gill Sans Nova" panose="020B0602020104020203" pitchFamily="34" charset="0"/>
                  <a:cs typeface="Helvetica" panose="020B0604020202020204" pitchFamily="34" charset="0"/>
                </a:rPr>
                <a:t>Steilen</a:t>
              </a:r>
              <a:endParaRPr lang="en-GB" sz="2400">
                <a:latin typeface="Gill Sans Nova" panose="020B0602020104020203" pitchFamily="34" charset="0"/>
                <a:cs typeface="Helvetica" panose="020B0604020202020204" pitchFamily="34" charset="0"/>
              </a:endParaRPr>
            </a:p>
          </p:txBody>
        </p:sp>
        <p:sp>
          <p:nvSpPr>
            <p:cNvPr id="19" name="TextBox 18">
              <a:extLst>
                <a:ext uri="{FF2B5EF4-FFF2-40B4-BE49-F238E27FC236}">
                  <a16:creationId xmlns:a16="http://schemas.microsoft.com/office/drawing/2014/main" id="{D4844EBD-9649-06DD-D174-B623399ADB0A}"/>
                </a:ext>
              </a:extLst>
            </p:cNvPr>
            <p:cNvSpPr txBox="1"/>
            <p:nvPr/>
          </p:nvSpPr>
          <p:spPr>
            <a:xfrm>
              <a:off x="6236859" y="4842711"/>
              <a:ext cx="1744021" cy="502573"/>
            </a:xfrm>
            <a:prstGeom prst="rect">
              <a:avLst/>
            </a:prstGeom>
            <a:noFill/>
          </p:spPr>
          <p:txBody>
            <a:bodyPr wrap="square" rtlCol="0">
              <a:spAutoFit/>
            </a:bodyPr>
            <a:lstStyle/>
            <a:p>
              <a:pPr algn="ctr" defTabSz="609585"/>
              <a:r>
                <a:rPr lang="en-US" sz="1333">
                  <a:solidFill>
                    <a:prstClr val="white">
                      <a:lumMod val="65000"/>
                    </a:prstClr>
                  </a:solidFill>
                  <a:latin typeface="Calibri Light" panose="020F0302020204030204" pitchFamily="34" charset="0"/>
                  <a:ea typeface="Roboto Light" panose="02000000000000000000" pitchFamily="2" charset="0"/>
                </a:rPr>
                <a:t>HSG </a:t>
              </a:r>
            </a:p>
            <a:p>
              <a:pPr algn="ctr" defTabSz="609585"/>
              <a:r>
                <a:rPr lang="en-US" sz="1333">
                  <a:solidFill>
                    <a:prstClr val="white">
                      <a:lumMod val="65000"/>
                    </a:prstClr>
                  </a:solidFill>
                  <a:latin typeface="Calibri Light" panose="020F0302020204030204" pitchFamily="34" charset="0"/>
                  <a:ea typeface="Roboto Light" panose="02000000000000000000" pitchFamily="2" charset="0"/>
                </a:rPr>
                <a:t>MBF</a:t>
              </a:r>
            </a:p>
          </p:txBody>
        </p:sp>
        <p:sp>
          <p:nvSpPr>
            <p:cNvPr id="23" name="Oval 22">
              <a:extLst>
                <a:ext uri="{FF2B5EF4-FFF2-40B4-BE49-F238E27FC236}">
                  <a16:creationId xmlns:a16="http://schemas.microsoft.com/office/drawing/2014/main" id="{73DA9CFF-83EE-71D8-2052-38F729C49932}"/>
                </a:ext>
              </a:extLst>
            </p:cNvPr>
            <p:cNvSpPr>
              <a:spLocks noChangeAspect="1"/>
            </p:cNvSpPr>
            <p:nvPr/>
          </p:nvSpPr>
          <p:spPr>
            <a:xfrm>
              <a:off x="6406342" y="2478158"/>
              <a:ext cx="1405054" cy="1796184"/>
            </a:xfrm>
            <a:prstGeom prst="ellipse">
              <a:avLst/>
            </a:prstGeom>
            <a:blipFill dpi="0" rotWithShape="1">
              <a:blip r:embed="rId4"/>
              <a:srcRect/>
              <a:stretch>
                <a:fillRect l="-16000" r="-13000"/>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grpSp>
      <p:grpSp>
        <p:nvGrpSpPr>
          <p:cNvPr id="29" name="Group 28">
            <a:extLst>
              <a:ext uri="{FF2B5EF4-FFF2-40B4-BE49-F238E27FC236}">
                <a16:creationId xmlns:a16="http://schemas.microsoft.com/office/drawing/2014/main" id="{2830E2A4-D05A-F76C-2CDA-6C5FDE383933}"/>
              </a:ext>
            </a:extLst>
          </p:cNvPr>
          <p:cNvGrpSpPr/>
          <p:nvPr/>
        </p:nvGrpSpPr>
        <p:grpSpPr>
          <a:xfrm>
            <a:off x="9095489" y="2084598"/>
            <a:ext cx="2490554" cy="2867126"/>
            <a:chOff x="9095489" y="2084598"/>
            <a:chExt cx="2490554" cy="2867126"/>
          </a:xfrm>
        </p:grpSpPr>
        <p:sp>
          <p:nvSpPr>
            <p:cNvPr id="10" name="Rectangle 9">
              <a:extLst>
                <a:ext uri="{FF2B5EF4-FFF2-40B4-BE49-F238E27FC236}">
                  <a16:creationId xmlns:a16="http://schemas.microsoft.com/office/drawing/2014/main" id="{C81457B8-40F2-CA5A-23A0-7DDD72A29674}"/>
                </a:ext>
              </a:extLst>
            </p:cNvPr>
            <p:cNvSpPr/>
            <p:nvPr/>
          </p:nvSpPr>
          <p:spPr>
            <a:xfrm>
              <a:off x="9095489" y="4012393"/>
              <a:ext cx="2490554" cy="461665"/>
            </a:xfrm>
            <a:prstGeom prst="rect">
              <a:avLst/>
            </a:prstGeom>
          </p:spPr>
          <p:txBody>
            <a:bodyPr wrap="none">
              <a:spAutoFit/>
            </a:bodyPr>
            <a:lstStyle/>
            <a:p>
              <a:pPr algn="ctr"/>
              <a:r>
                <a:rPr lang="en-GB" sz="2400">
                  <a:latin typeface="Gill Sans Nova" panose="020B0602020104020203" pitchFamily="34" charset="0"/>
                  <a:cs typeface="Helvetica" panose="020B0604020202020204" pitchFamily="34" charset="0"/>
                </a:rPr>
                <a:t>Dan (Doris) Wang</a:t>
              </a:r>
            </a:p>
          </p:txBody>
        </p:sp>
        <p:sp>
          <p:nvSpPr>
            <p:cNvPr id="20" name="TextBox 19">
              <a:extLst>
                <a:ext uri="{FF2B5EF4-FFF2-40B4-BE49-F238E27FC236}">
                  <a16:creationId xmlns:a16="http://schemas.microsoft.com/office/drawing/2014/main" id="{8E89CD6F-6892-FCF1-E39D-1484EFD6B085}"/>
                </a:ext>
              </a:extLst>
            </p:cNvPr>
            <p:cNvSpPr txBox="1"/>
            <p:nvPr/>
          </p:nvSpPr>
          <p:spPr>
            <a:xfrm>
              <a:off x="9468756" y="4449151"/>
              <a:ext cx="1744021" cy="502573"/>
            </a:xfrm>
            <a:prstGeom prst="rect">
              <a:avLst/>
            </a:prstGeom>
            <a:noFill/>
          </p:spPr>
          <p:txBody>
            <a:bodyPr wrap="square" rtlCol="0">
              <a:spAutoFit/>
            </a:bodyPr>
            <a:lstStyle/>
            <a:p>
              <a:pPr algn="ctr" defTabSz="609585"/>
              <a:r>
                <a:rPr lang="en-US" sz="1333">
                  <a:solidFill>
                    <a:prstClr val="white">
                      <a:lumMod val="65000"/>
                    </a:prstClr>
                  </a:solidFill>
                  <a:latin typeface="Calibri Light" panose="020F0302020204030204" pitchFamily="34" charset="0"/>
                  <a:ea typeface="Roboto Light" panose="02000000000000000000" pitchFamily="2" charset="0"/>
                </a:rPr>
                <a:t>Aalto &amp; HSG</a:t>
              </a:r>
            </a:p>
            <a:p>
              <a:pPr algn="ctr" defTabSz="609585"/>
              <a:r>
                <a:rPr lang="en-US" sz="1333">
                  <a:solidFill>
                    <a:prstClr val="white">
                      <a:lumMod val="65000"/>
                    </a:prstClr>
                  </a:solidFill>
                  <a:latin typeface="Calibri Light" panose="020F0302020204030204" pitchFamily="34" charset="0"/>
                  <a:ea typeface="Roboto Light" panose="02000000000000000000" pitchFamily="2" charset="0"/>
                </a:rPr>
                <a:t>CEMS MiM</a:t>
              </a:r>
            </a:p>
          </p:txBody>
        </p:sp>
        <p:sp>
          <p:nvSpPr>
            <p:cNvPr id="24" name="Oval 23">
              <a:extLst>
                <a:ext uri="{FF2B5EF4-FFF2-40B4-BE49-F238E27FC236}">
                  <a16:creationId xmlns:a16="http://schemas.microsoft.com/office/drawing/2014/main" id="{E5B18A61-B119-CEE3-797B-BA0C960926B1}"/>
                </a:ext>
              </a:extLst>
            </p:cNvPr>
            <p:cNvSpPr>
              <a:spLocks/>
            </p:cNvSpPr>
            <p:nvPr/>
          </p:nvSpPr>
          <p:spPr>
            <a:xfrm>
              <a:off x="9638239" y="2084598"/>
              <a:ext cx="1405054" cy="1808523"/>
            </a:xfrm>
            <a:prstGeom prst="ellipse">
              <a:avLst/>
            </a:prstGeom>
            <a:blipFill dpi="0" rotWithShape="0">
              <a:blip r:embed="rId5"/>
              <a:srcRect/>
              <a:stretch>
                <a:fillRect l="-1244" t="-3745" r="-1244" b="-3745"/>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grpSp>
      <p:pic>
        <p:nvPicPr>
          <p:cNvPr id="8" name="Grafik 36">
            <a:extLst>
              <a:ext uri="{FF2B5EF4-FFF2-40B4-BE49-F238E27FC236}">
                <a16:creationId xmlns:a16="http://schemas.microsoft.com/office/drawing/2014/main" id="{620C211C-6892-C662-8C6F-E2C70AD13FBB}"/>
              </a:ext>
            </a:extLst>
          </p:cNvPr>
          <p:cNvPicPr>
            <a:picLocks noChangeAspect="1"/>
          </p:cNvPicPr>
          <p:nvPr/>
        </p:nvPicPr>
        <p:blipFill rotWithShape="1">
          <a:blip r:embed="rId6"/>
          <a:srcRect l="3709" t="4604" r="10443" b="9548"/>
          <a:stretch/>
        </p:blipFill>
        <p:spPr>
          <a:xfrm flipH="1">
            <a:off x="3794322" y="2080782"/>
            <a:ext cx="1453974" cy="1800000"/>
          </a:xfrm>
          <a:prstGeom prst="ellipse">
            <a:avLst/>
          </a:prstGeom>
        </p:spPr>
      </p:pic>
    </p:spTree>
    <p:extLst>
      <p:ext uri="{BB962C8B-B14F-4D97-AF65-F5344CB8AC3E}">
        <p14:creationId xmlns:p14="http://schemas.microsoft.com/office/powerpoint/2010/main" val="332096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F66-1500-1A1D-9325-DCCF3B691A63}"/>
              </a:ext>
            </a:extLst>
          </p:cNvPr>
          <p:cNvSpPr>
            <a:spLocks noGrp="1"/>
          </p:cNvSpPr>
          <p:nvPr>
            <p:ph type="title"/>
          </p:nvPr>
        </p:nvSpPr>
        <p:spPr/>
        <p:txBody>
          <a:bodyPr/>
          <a:lstStyle/>
          <a:p>
            <a:r>
              <a:rPr lang="de-CH" err="1"/>
              <a:t>Stacked</a:t>
            </a:r>
            <a:r>
              <a:rPr lang="de-CH"/>
              <a:t> </a:t>
            </a:r>
            <a:r>
              <a:rPr lang="de-CH" err="1"/>
              <a:t>model</a:t>
            </a:r>
            <a:r>
              <a:rPr lang="de-CH"/>
              <a:t> </a:t>
            </a:r>
            <a:r>
              <a:rPr lang="de-CH" err="1"/>
              <a:t>profit</a:t>
            </a:r>
            <a:r>
              <a:rPr lang="de-CH"/>
              <a:t> </a:t>
            </a:r>
            <a:r>
              <a:rPr lang="de-CH" err="1"/>
              <a:t>curve</a:t>
            </a:r>
            <a:endParaRPr lang="LID4096"/>
          </a:p>
        </p:txBody>
      </p:sp>
      <p:sp>
        <p:nvSpPr>
          <p:cNvPr id="5" name="Slide Number Placeholder 4">
            <a:extLst>
              <a:ext uri="{FF2B5EF4-FFF2-40B4-BE49-F238E27FC236}">
                <a16:creationId xmlns:a16="http://schemas.microsoft.com/office/drawing/2014/main" id="{23D5D37E-12F7-2981-10F5-88AD1499B83D}"/>
              </a:ext>
            </a:extLst>
          </p:cNvPr>
          <p:cNvSpPr>
            <a:spLocks noGrp="1"/>
          </p:cNvSpPr>
          <p:nvPr>
            <p:ph type="sldNum" sz="quarter" idx="16"/>
          </p:nvPr>
        </p:nvSpPr>
        <p:spPr/>
        <p:txBody>
          <a:bodyPr/>
          <a:lstStyle/>
          <a:p>
            <a:fld id="{7559FC98-AF75-4A00-A03C-DF9FEBF6BCB9}" type="slidenum">
              <a:rPr lang="en-GB" smtClean="0"/>
              <a:pPr/>
              <a:t>20</a:t>
            </a:fld>
            <a:endParaRPr lang="en-GB"/>
          </a:p>
        </p:txBody>
      </p:sp>
      <p:pic>
        <p:nvPicPr>
          <p:cNvPr id="7" name="Picture 6">
            <a:extLst>
              <a:ext uri="{FF2B5EF4-FFF2-40B4-BE49-F238E27FC236}">
                <a16:creationId xmlns:a16="http://schemas.microsoft.com/office/drawing/2014/main" id="{77AD8B34-7CDF-ED1C-E589-7D696CA3C81B}"/>
              </a:ext>
            </a:extLst>
          </p:cNvPr>
          <p:cNvPicPr>
            <a:picLocks noChangeAspect="1"/>
          </p:cNvPicPr>
          <p:nvPr/>
        </p:nvPicPr>
        <p:blipFill>
          <a:blip r:embed="rId3"/>
          <a:stretch>
            <a:fillRect/>
          </a:stretch>
        </p:blipFill>
        <p:spPr>
          <a:xfrm>
            <a:off x="596757" y="2164498"/>
            <a:ext cx="6164652" cy="2786760"/>
          </a:xfrm>
          <a:prstGeom prst="rect">
            <a:avLst/>
          </a:prstGeom>
        </p:spPr>
      </p:pic>
      <p:sp>
        <p:nvSpPr>
          <p:cNvPr id="3" name="TextBox 2">
            <a:extLst>
              <a:ext uri="{FF2B5EF4-FFF2-40B4-BE49-F238E27FC236}">
                <a16:creationId xmlns:a16="http://schemas.microsoft.com/office/drawing/2014/main" id="{A0576EF3-39B0-1382-6CBB-50F2290DFDC2}"/>
              </a:ext>
            </a:extLst>
          </p:cNvPr>
          <p:cNvSpPr txBox="1"/>
          <p:nvPr/>
        </p:nvSpPr>
        <p:spPr>
          <a:xfrm>
            <a:off x="7131584" y="1822563"/>
            <a:ext cx="4791035" cy="3470630"/>
          </a:xfrm>
          <a:prstGeom prst="rect">
            <a:avLst/>
          </a:prstGeom>
          <a:noFill/>
        </p:spPr>
        <p:txBody>
          <a:bodyPr wrap="square" rtlCol="0">
            <a:spAutoFit/>
          </a:bodyPr>
          <a:lstStyle/>
          <a:p>
            <a:pPr>
              <a:lnSpc>
                <a:spcPct val="150000"/>
              </a:lnSpc>
            </a:pPr>
            <a:r>
              <a:rPr lang="en-GB" sz="2000"/>
              <a:t>Profit Curves</a:t>
            </a:r>
          </a:p>
          <a:p>
            <a:pPr marL="285750" indent="-285750">
              <a:lnSpc>
                <a:spcPct val="150000"/>
              </a:lnSpc>
              <a:buFont typeface="Arial" panose="020B0604020202020204" pitchFamily="34" charset="0"/>
              <a:buChar char="•"/>
            </a:pPr>
            <a:r>
              <a:rPr lang="en-GB" sz="1600" b="1"/>
              <a:t>Advantages</a:t>
            </a:r>
            <a:r>
              <a:rPr lang="en-GB" sz="1600"/>
              <a:t>:</a:t>
            </a:r>
          </a:p>
          <a:p>
            <a:pPr marL="742950" lvl="1" indent="-285750">
              <a:lnSpc>
                <a:spcPct val="150000"/>
              </a:lnSpc>
              <a:buFont typeface="Arial" panose="020B0604020202020204" pitchFamily="34" charset="0"/>
              <a:buChar char="•"/>
            </a:pPr>
            <a:r>
              <a:rPr lang="en-GB" sz="1600"/>
              <a:t>Visual interpretation</a:t>
            </a:r>
          </a:p>
          <a:p>
            <a:pPr marL="742950" lvl="1" indent="-285750">
              <a:lnSpc>
                <a:spcPct val="150000"/>
              </a:lnSpc>
              <a:buFont typeface="Arial" panose="020B0604020202020204" pitchFamily="34" charset="0"/>
              <a:buChar char="•"/>
            </a:pPr>
            <a:r>
              <a:rPr lang="en-GB" sz="1600"/>
              <a:t>Comparison to baseline (no model)</a:t>
            </a:r>
          </a:p>
          <a:p>
            <a:pPr marL="285750" indent="-285750">
              <a:lnSpc>
                <a:spcPct val="150000"/>
              </a:lnSpc>
              <a:buFont typeface="Arial" panose="020B0604020202020204" pitchFamily="34" charset="0"/>
              <a:buChar char="•"/>
            </a:pPr>
            <a:r>
              <a:rPr lang="en-GB" sz="1600" b="1"/>
              <a:t>Disadvantages</a:t>
            </a:r>
            <a:r>
              <a:rPr lang="en-GB" sz="1600"/>
              <a:t>:</a:t>
            </a:r>
          </a:p>
          <a:p>
            <a:pPr marL="742950" lvl="1" indent="-285750">
              <a:lnSpc>
                <a:spcPct val="150000"/>
              </a:lnSpc>
              <a:buFont typeface="Arial" panose="020B0604020202020204" pitchFamily="34" charset="0"/>
              <a:buChar char="•"/>
            </a:pPr>
            <a:r>
              <a:rPr lang="en-GB" sz="1600"/>
              <a:t>Hard to pinpoint exact ideal threshold</a:t>
            </a:r>
          </a:p>
          <a:p>
            <a:pPr marL="742950" lvl="1" indent="-285750">
              <a:lnSpc>
                <a:spcPct val="150000"/>
              </a:lnSpc>
              <a:buFont typeface="Arial" panose="020B0604020202020204" pitchFamily="34" charset="0"/>
              <a:buChar char="•"/>
            </a:pPr>
            <a:r>
              <a:rPr lang="en-GB" sz="1600"/>
              <a:t>Hard to compare models visually</a:t>
            </a:r>
          </a:p>
          <a:p>
            <a:pPr>
              <a:lnSpc>
                <a:spcPct val="150000"/>
              </a:lnSpc>
            </a:pPr>
            <a:endParaRPr lang="en-GB" sz="1600"/>
          </a:p>
          <a:p>
            <a:pPr marL="1079500" indent="-1079500">
              <a:lnSpc>
                <a:spcPct val="150000"/>
              </a:lnSpc>
            </a:pPr>
            <a:r>
              <a:rPr lang="en-GB" sz="1600"/>
              <a:t>→ Solution: Get max profit impact for each model</a:t>
            </a:r>
          </a:p>
        </p:txBody>
      </p:sp>
      <p:grpSp>
        <p:nvGrpSpPr>
          <p:cNvPr id="4" name="Group 3">
            <a:extLst>
              <a:ext uri="{FF2B5EF4-FFF2-40B4-BE49-F238E27FC236}">
                <a16:creationId xmlns:a16="http://schemas.microsoft.com/office/drawing/2014/main" id="{04777E49-8AD0-9C04-3B70-05DD8AD93FD8}"/>
              </a:ext>
            </a:extLst>
          </p:cNvPr>
          <p:cNvGrpSpPr/>
          <p:nvPr/>
        </p:nvGrpSpPr>
        <p:grpSpPr>
          <a:xfrm>
            <a:off x="6824584" y="233157"/>
            <a:ext cx="5154858" cy="828223"/>
            <a:chOff x="6824584" y="233157"/>
            <a:chExt cx="5154858" cy="828223"/>
          </a:xfrm>
        </p:grpSpPr>
        <p:sp>
          <p:nvSpPr>
            <p:cNvPr id="6" name="Oval 5">
              <a:extLst>
                <a:ext uri="{FF2B5EF4-FFF2-40B4-BE49-F238E27FC236}">
                  <a16:creationId xmlns:a16="http://schemas.microsoft.com/office/drawing/2014/main" id="{9B06FCB2-AB34-4169-7323-CF0B2C5ED868}"/>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6CDA07-7FC5-8D26-6283-908843149DA9}"/>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3A011C-63A0-631A-0F9F-264BE4A53990}"/>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A61E82-0BE7-0491-EBBA-1875BC1C74D3}"/>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4898709-EFD1-F7E3-2147-58000D8B15AB}"/>
                </a:ext>
              </a:extLst>
            </p:cNvPr>
            <p:cNvSpPr>
              <a:spLocks noChangeAspect="1"/>
            </p:cNvSpPr>
            <p:nvPr/>
          </p:nvSpPr>
          <p:spPr>
            <a:xfrm>
              <a:off x="104960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33A8521-ECA5-CAE2-C202-5DBD73EA0F8D}"/>
                </a:ext>
              </a:extLst>
            </p:cNvPr>
            <p:cNvSpPr>
              <a:spLocks noChangeAspect="1"/>
            </p:cNvSpPr>
            <p:nvPr/>
          </p:nvSpPr>
          <p:spPr>
            <a:xfrm>
              <a:off x="11327577"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68479F-D824-60E0-DDED-051FD519B18D}"/>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14" name="TextBox 13">
              <a:extLst>
                <a:ext uri="{FF2B5EF4-FFF2-40B4-BE49-F238E27FC236}">
                  <a16:creationId xmlns:a16="http://schemas.microsoft.com/office/drawing/2014/main" id="{F03FA755-6878-6668-7CF2-7A84FE10C3BC}"/>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15" name="TextBox 14">
              <a:extLst>
                <a:ext uri="{FF2B5EF4-FFF2-40B4-BE49-F238E27FC236}">
                  <a16:creationId xmlns:a16="http://schemas.microsoft.com/office/drawing/2014/main" id="{5781273B-3674-2292-CCCB-A59A7CA962C4}"/>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16" name="TextBox 15">
              <a:extLst>
                <a:ext uri="{FF2B5EF4-FFF2-40B4-BE49-F238E27FC236}">
                  <a16:creationId xmlns:a16="http://schemas.microsoft.com/office/drawing/2014/main" id="{5D45F5D6-F3B2-57EE-DACE-A251457CA41C}"/>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17" name="TextBox 16">
              <a:extLst>
                <a:ext uri="{FF2B5EF4-FFF2-40B4-BE49-F238E27FC236}">
                  <a16:creationId xmlns:a16="http://schemas.microsoft.com/office/drawing/2014/main" id="{31972308-1CD5-76F2-A49C-51107B3A438E}"/>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18" name="TextBox 17">
              <a:extLst>
                <a:ext uri="{FF2B5EF4-FFF2-40B4-BE49-F238E27FC236}">
                  <a16:creationId xmlns:a16="http://schemas.microsoft.com/office/drawing/2014/main" id="{FCAE8BC2-7FF4-B63C-B5C4-F66DD07AD5EB}"/>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p:spTree>
    <p:extLst>
      <p:ext uri="{BB962C8B-B14F-4D97-AF65-F5344CB8AC3E}">
        <p14:creationId xmlns:p14="http://schemas.microsoft.com/office/powerpoint/2010/main" val="1451913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3FD5-215B-42C4-77A9-0D84EA9D3DE7}"/>
              </a:ext>
            </a:extLst>
          </p:cNvPr>
          <p:cNvSpPr>
            <a:spLocks noGrp="1"/>
          </p:cNvSpPr>
          <p:nvPr>
            <p:ph type="title"/>
          </p:nvPr>
        </p:nvSpPr>
        <p:spPr/>
        <p:txBody>
          <a:bodyPr/>
          <a:lstStyle/>
          <a:p>
            <a:r>
              <a:rPr lang="en-US"/>
              <a:t>Example of business profit curves</a:t>
            </a:r>
          </a:p>
        </p:txBody>
      </p:sp>
      <p:sp>
        <p:nvSpPr>
          <p:cNvPr id="5" name="Slide Number Placeholder 4">
            <a:extLst>
              <a:ext uri="{FF2B5EF4-FFF2-40B4-BE49-F238E27FC236}">
                <a16:creationId xmlns:a16="http://schemas.microsoft.com/office/drawing/2014/main" id="{4BCFF3B6-A872-6E84-E45E-7D89C3CD4ACB}"/>
              </a:ext>
            </a:extLst>
          </p:cNvPr>
          <p:cNvSpPr>
            <a:spLocks noGrp="1"/>
          </p:cNvSpPr>
          <p:nvPr>
            <p:ph type="sldNum" sz="quarter" idx="16"/>
          </p:nvPr>
        </p:nvSpPr>
        <p:spPr/>
        <p:txBody>
          <a:bodyPr/>
          <a:lstStyle/>
          <a:p>
            <a:fld id="{7559FC98-AF75-4A00-A03C-DF9FEBF6BCB9}" type="slidenum">
              <a:rPr lang="en-GB" smtClean="0"/>
              <a:pPr/>
              <a:t>21</a:t>
            </a:fld>
            <a:endParaRPr lang="en-GB"/>
          </a:p>
        </p:txBody>
      </p:sp>
      <p:grpSp>
        <p:nvGrpSpPr>
          <p:cNvPr id="38" name="Group 37">
            <a:extLst>
              <a:ext uri="{FF2B5EF4-FFF2-40B4-BE49-F238E27FC236}">
                <a16:creationId xmlns:a16="http://schemas.microsoft.com/office/drawing/2014/main" id="{4F7F38F8-853E-F04C-7399-00184114DF43}"/>
              </a:ext>
            </a:extLst>
          </p:cNvPr>
          <p:cNvGrpSpPr/>
          <p:nvPr/>
        </p:nvGrpSpPr>
        <p:grpSpPr>
          <a:xfrm>
            <a:off x="6824584" y="233157"/>
            <a:ext cx="5154858" cy="828223"/>
            <a:chOff x="6824584" y="233157"/>
            <a:chExt cx="5154858" cy="828223"/>
          </a:xfrm>
        </p:grpSpPr>
        <p:sp>
          <p:nvSpPr>
            <p:cNvPr id="39" name="Oval 38">
              <a:extLst>
                <a:ext uri="{FF2B5EF4-FFF2-40B4-BE49-F238E27FC236}">
                  <a16:creationId xmlns:a16="http://schemas.microsoft.com/office/drawing/2014/main" id="{0355B431-DC5B-40F4-D73D-AA781C9266ED}"/>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A1CB456-9E81-337C-F437-60361ED5E665}"/>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4949EA5-1B98-2C8A-57BD-F512E2F51810}"/>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07A6B7C-D862-04E7-9321-E3D59E3C31B6}"/>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FF9FD0C-71AD-E9F6-BE7C-5B2A40B04999}"/>
                </a:ext>
              </a:extLst>
            </p:cNvPr>
            <p:cNvSpPr>
              <a:spLocks noChangeAspect="1"/>
            </p:cNvSpPr>
            <p:nvPr/>
          </p:nvSpPr>
          <p:spPr>
            <a:xfrm>
              <a:off x="104960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94A24EA-06AF-F3B4-AC97-A1F72D7352D7}"/>
                </a:ext>
              </a:extLst>
            </p:cNvPr>
            <p:cNvSpPr>
              <a:spLocks noChangeAspect="1"/>
            </p:cNvSpPr>
            <p:nvPr/>
          </p:nvSpPr>
          <p:spPr>
            <a:xfrm>
              <a:off x="11327577"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ABC1C67-83CD-D2FD-FDBE-B713EC508DC2}"/>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46" name="TextBox 45">
              <a:extLst>
                <a:ext uri="{FF2B5EF4-FFF2-40B4-BE49-F238E27FC236}">
                  <a16:creationId xmlns:a16="http://schemas.microsoft.com/office/drawing/2014/main" id="{D9270926-9648-79CE-DE4B-7132B41FAE7F}"/>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47" name="TextBox 46">
              <a:extLst>
                <a:ext uri="{FF2B5EF4-FFF2-40B4-BE49-F238E27FC236}">
                  <a16:creationId xmlns:a16="http://schemas.microsoft.com/office/drawing/2014/main" id="{DB94D38D-8D65-AB98-B8B1-4F2FF42A816A}"/>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48" name="TextBox 47">
              <a:extLst>
                <a:ext uri="{FF2B5EF4-FFF2-40B4-BE49-F238E27FC236}">
                  <a16:creationId xmlns:a16="http://schemas.microsoft.com/office/drawing/2014/main" id="{8BE139A4-C5F1-1B24-52F8-56C9AEE538B7}"/>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49" name="TextBox 48">
              <a:extLst>
                <a:ext uri="{FF2B5EF4-FFF2-40B4-BE49-F238E27FC236}">
                  <a16:creationId xmlns:a16="http://schemas.microsoft.com/office/drawing/2014/main" id="{619BDE07-EFA6-75D0-8EA5-3FCDECE9649B}"/>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50" name="TextBox 49">
              <a:extLst>
                <a:ext uri="{FF2B5EF4-FFF2-40B4-BE49-F238E27FC236}">
                  <a16:creationId xmlns:a16="http://schemas.microsoft.com/office/drawing/2014/main" id="{99B614CB-BA36-D994-E407-7F08C97A080E}"/>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p:pic>
        <p:nvPicPr>
          <p:cNvPr id="3" name="Picture 2">
            <a:extLst>
              <a:ext uri="{FF2B5EF4-FFF2-40B4-BE49-F238E27FC236}">
                <a16:creationId xmlns:a16="http://schemas.microsoft.com/office/drawing/2014/main" id="{DEAC3407-49F5-EE42-1588-F78FF21DE119}"/>
              </a:ext>
            </a:extLst>
          </p:cNvPr>
          <p:cNvPicPr>
            <a:picLocks noChangeAspect="1"/>
          </p:cNvPicPr>
          <p:nvPr/>
        </p:nvPicPr>
        <p:blipFill>
          <a:blip r:embed="rId3"/>
          <a:stretch>
            <a:fillRect/>
          </a:stretch>
        </p:blipFill>
        <p:spPr>
          <a:xfrm>
            <a:off x="478367" y="1642723"/>
            <a:ext cx="6070042" cy="3428715"/>
          </a:xfrm>
          <a:prstGeom prst="rect">
            <a:avLst/>
          </a:prstGeom>
        </p:spPr>
      </p:pic>
      <p:sp>
        <p:nvSpPr>
          <p:cNvPr id="13" name="TextBox 12">
            <a:extLst>
              <a:ext uri="{FF2B5EF4-FFF2-40B4-BE49-F238E27FC236}">
                <a16:creationId xmlns:a16="http://schemas.microsoft.com/office/drawing/2014/main" id="{CC3ADADC-6B7C-48AA-C8B6-2B05552D3E70}"/>
              </a:ext>
            </a:extLst>
          </p:cNvPr>
          <p:cNvSpPr txBox="1"/>
          <p:nvPr/>
        </p:nvSpPr>
        <p:spPr>
          <a:xfrm>
            <a:off x="844706" y="5152399"/>
            <a:ext cx="5337363" cy="369332"/>
          </a:xfrm>
          <a:prstGeom prst="rect">
            <a:avLst/>
          </a:prstGeom>
          <a:noFill/>
        </p:spPr>
        <p:txBody>
          <a:bodyPr wrap="square" lIns="91440" tIns="45720" rIns="91440" bIns="45720" rtlCol="0" anchor="t">
            <a:spAutoFit/>
          </a:bodyPr>
          <a:lstStyle/>
          <a:p>
            <a:r>
              <a:rPr lang="en-US"/>
              <a:t>Maximum impact on forecasted profit for each model</a:t>
            </a:r>
          </a:p>
        </p:txBody>
      </p:sp>
      <p:sp>
        <p:nvSpPr>
          <p:cNvPr id="4" name="TextBox 3">
            <a:extLst>
              <a:ext uri="{FF2B5EF4-FFF2-40B4-BE49-F238E27FC236}">
                <a16:creationId xmlns:a16="http://schemas.microsoft.com/office/drawing/2014/main" id="{F3A88E66-CD48-6D3D-5842-AE82A8E0170B}"/>
              </a:ext>
            </a:extLst>
          </p:cNvPr>
          <p:cNvSpPr txBox="1"/>
          <p:nvPr/>
        </p:nvSpPr>
        <p:spPr>
          <a:xfrm>
            <a:off x="6693161" y="2544004"/>
            <a:ext cx="4791035" cy="1626151"/>
          </a:xfrm>
          <a:prstGeom prst="rect">
            <a:avLst/>
          </a:prstGeom>
          <a:noFill/>
        </p:spPr>
        <p:txBody>
          <a:bodyPr wrap="square" rtlCol="0">
            <a:spAutoFit/>
          </a:bodyPr>
          <a:lstStyle/>
          <a:p>
            <a:pPr>
              <a:lnSpc>
                <a:spcPct val="150000"/>
              </a:lnSpc>
            </a:pPr>
            <a:r>
              <a:rPr lang="en-GB" sz="2000"/>
              <a:t>Initial Takeaway: Blended Model</a:t>
            </a:r>
          </a:p>
          <a:p>
            <a:pPr marL="266700">
              <a:lnSpc>
                <a:spcPct val="150000"/>
              </a:lnSpc>
            </a:pPr>
            <a:r>
              <a:rPr lang="en-GB" sz="1600" b="1"/>
              <a:t>Minimal marginal performance gain</a:t>
            </a:r>
            <a:r>
              <a:rPr lang="en-GB" sz="1600"/>
              <a:t>, but </a:t>
            </a:r>
            <a:r>
              <a:rPr lang="en-GB" sz="1600" b="1"/>
              <a:t>huge marginal downside of complexity </a:t>
            </a:r>
            <a:r>
              <a:rPr lang="en-GB" sz="1600"/>
              <a:t>and computational expensiveness for retraining</a:t>
            </a:r>
          </a:p>
        </p:txBody>
      </p:sp>
    </p:spTree>
    <p:extLst>
      <p:ext uri="{BB962C8B-B14F-4D97-AF65-F5344CB8AC3E}">
        <p14:creationId xmlns:p14="http://schemas.microsoft.com/office/powerpoint/2010/main" val="3918116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7A2D19CB-AC8E-8277-55DD-4969A385F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776" y="1600951"/>
            <a:ext cx="8878447" cy="4142272"/>
          </a:xfrm>
          <a:prstGeom prst="rect">
            <a:avLst/>
          </a:prstGeom>
        </p:spPr>
      </p:pic>
      <p:sp>
        <p:nvSpPr>
          <p:cNvPr id="2" name="Title 1">
            <a:extLst>
              <a:ext uri="{FF2B5EF4-FFF2-40B4-BE49-F238E27FC236}">
                <a16:creationId xmlns:a16="http://schemas.microsoft.com/office/drawing/2014/main" id="{4F06A028-1B16-C21B-7301-BCDE639412D9}"/>
              </a:ext>
            </a:extLst>
          </p:cNvPr>
          <p:cNvSpPr>
            <a:spLocks noGrp="1"/>
          </p:cNvSpPr>
          <p:nvPr>
            <p:ph type="title"/>
          </p:nvPr>
        </p:nvSpPr>
        <p:spPr>
          <a:xfrm>
            <a:off x="478367" y="501651"/>
            <a:ext cx="6075225" cy="812883"/>
          </a:xfrm>
        </p:spPr>
        <p:txBody>
          <a:bodyPr/>
          <a:lstStyle/>
          <a:p>
            <a:r>
              <a:rPr lang="en-US"/>
              <a:t>Thresholds for highest profit impact</a:t>
            </a:r>
          </a:p>
        </p:txBody>
      </p:sp>
      <p:sp>
        <p:nvSpPr>
          <p:cNvPr id="5" name="Slide Number Placeholder 4">
            <a:extLst>
              <a:ext uri="{FF2B5EF4-FFF2-40B4-BE49-F238E27FC236}">
                <a16:creationId xmlns:a16="http://schemas.microsoft.com/office/drawing/2014/main" id="{2EC1D468-F9C4-7904-F77F-F8E682A8934B}"/>
              </a:ext>
            </a:extLst>
          </p:cNvPr>
          <p:cNvSpPr>
            <a:spLocks noGrp="1"/>
          </p:cNvSpPr>
          <p:nvPr>
            <p:ph type="sldNum" sz="quarter" idx="16"/>
          </p:nvPr>
        </p:nvSpPr>
        <p:spPr/>
        <p:txBody>
          <a:bodyPr/>
          <a:lstStyle/>
          <a:p>
            <a:fld id="{7559FC98-AF75-4A00-A03C-DF9FEBF6BCB9}" type="slidenum">
              <a:rPr lang="en-GB" smtClean="0"/>
              <a:pPr/>
              <a:t>22</a:t>
            </a:fld>
            <a:endParaRPr lang="en-GB"/>
          </a:p>
        </p:txBody>
      </p:sp>
      <p:sp>
        <p:nvSpPr>
          <p:cNvPr id="6" name="Rectangle 5">
            <a:extLst>
              <a:ext uri="{FF2B5EF4-FFF2-40B4-BE49-F238E27FC236}">
                <a16:creationId xmlns:a16="http://schemas.microsoft.com/office/drawing/2014/main" id="{B7D462EC-2563-AF34-1366-B3540789F3DA}"/>
              </a:ext>
            </a:extLst>
          </p:cNvPr>
          <p:cNvSpPr/>
          <p:nvPr/>
        </p:nvSpPr>
        <p:spPr>
          <a:xfrm>
            <a:off x="2547938" y="2524125"/>
            <a:ext cx="1271587" cy="2495549"/>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33D3991-E347-80BB-E11D-52AC247F6247}"/>
              </a:ext>
            </a:extLst>
          </p:cNvPr>
          <p:cNvGrpSpPr/>
          <p:nvPr/>
        </p:nvGrpSpPr>
        <p:grpSpPr>
          <a:xfrm>
            <a:off x="6824584" y="233157"/>
            <a:ext cx="5154858" cy="828223"/>
            <a:chOff x="6824584" y="233157"/>
            <a:chExt cx="5154858" cy="828223"/>
          </a:xfrm>
        </p:grpSpPr>
        <p:sp>
          <p:nvSpPr>
            <p:cNvPr id="35" name="Oval 34">
              <a:extLst>
                <a:ext uri="{FF2B5EF4-FFF2-40B4-BE49-F238E27FC236}">
                  <a16:creationId xmlns:a16="http://schemas.microsoft.com/office/drawing/2014/main" id="{6AC1FFD3-58D6-217B-C637-55F081CCA7B1}"/>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F58921C-7C3C-287E-4CDE-5C8F10B60D4A}"/>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5FF65B0-9BCE-42C9-8B49-1BA1AD107DA7}"/>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C528AB4-B7A9-1BE4-D5D6-C36C433C9023}"/>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D1E604F-A330-947C-1640-53F81E43F846}"/>
                </a:ext>
              </a:extLst>
            </p:cNvPr>
            <p:cNvSpPr>
              <a:spLocks noChangeAspect="1"/>
            </p:cNvSpPr>
            <p:nvPr/>
          </p:nvSpPr>
          <p:spPr>
            <a:xfrm>
              <a:off x="104960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590160A-DE67-6544-56E7-6FB25040C467}"/>
                </a:ext>
              </a:extLst>
            </p:cNvPr>
            <p:cNvSpPr>
              <a:spLocks noChangeAspect="1"/>
            </p:cNvSpPr>
            <p:nvPr/>
          </p:nvSpPr>
          <p:spPr>
            <a:xfrm>
              <a:off x="11327577"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9502ED3-839F-24EC-A889-840BC6D33B58}"/>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42" name="TextBox 41">
              <a:extLst>
                <a:ext uri="{FF2B5EF4-FFF2-40B4-BE49-F238E27FC236}">
                  <a16:creationId xmlns:a16="http://schemas.microsoft.com/office/drawing/2014/main" id="{34E9ED34-A5C6-68D4-04C5-17D41DBBC2D3}"/>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43" name="TextBox 42">
              <a:extLst>
                <a:ext uri="{FF2B5EF4-FFF2-40B4-BE49-F238E27FC236}">
                  <a16:creationId xmlns:a16="http://schemas.microsoft.com/office/drawing/2014/main" id="{FDA1723E-027F-06D2-E490-309D86F2CE46}"/>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44" name="TextBox 43">
              <a:extLst>
                <a:ext uri="{FF2B5EF4-FFF2-40B4-BE49-F238E27FC236}">
                  <a16:creationId xmlns:a16="http://schemas.microsoft.com/office/drawing/2014/main" id="{0D2A16A1-9DBD-430F-4CDB-CD1D7BAF7137}"/>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45" name="TextBox 44">
              <a:extLst>
                <a:ext uri="{FF2B5EF4-FFF2-40B4-BE49-F238E27FC236}">
                  <a16:creationId xmlns:a16="http://schemas.microsoft.com/office/drawing/2014/main" id="{B6D2BB41-C65D-B4AC-B4AD-DD767D14D079}"/>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46" name="TextBox 45">
              <a:extLst>
                <a:ext uri="{FF2B5EF4-FFF2-40B4-BE49-F238E27FC236}">
                  <a16:creationId xmlns:a16="http://schemas.microsoft.com/office/drawing/2014/main" id="{1AFD9804-AA3C-CB5F-AAD5-E355FDA8D7F1}"/>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p:spTree>
    <p:extLst>
      <p:ext uri="{BB962C8B-B14F-4D97-AF65-F5344CB8AC3E}">
        <p14:creationId xmlns:p14="http://schemas.microsoft.com/office/powerpoint/2010/main" val="66843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9AE3-62F4-78F7-5999-CEBD79E39615}"/>
              </a:ext>
            </a:extLst>
          </p:cNvPr>
          <p:cNvSpPr>
            <a:spLocks noGrp="1"/>
          </p:cNvSpPr>
          <p:nvPr>
            <p:ph type="title"/>
          </p:nvPr>
        </p:nvSpPr>
        <p:spPr/>
        <p:txBody>
          <a:bodyPr/>
          <a:lstStyle/>
          <a:p>
            <a:r>
              <a:rPr lang="en-GB"/>
              <a:t>Performance assessment for business</a:t>
            </a:r>
          </a:p>
        </p:txBody>
      </p:sp>
      <p:sp>
        <p:nvSpPr>
          <p:cNvPr id="5" name="Slide Number Placeholder 4">
            <a:extLst>
              <a:ext uri="{FF2B5EF4-FFF2-40B4-BE49-F238E27FC236}">
                <a16:creationId xmlns:a16="http://schemas.microsoft.com/office/drawing/2014/main" id="{B9E3DA25-39EB-D30B-9253-4F2F34823038}"/>
              </a:ext>
            </a:extLst>
          </p:cNvPr>
          <p:cNvSpPr>
            <a:spLocks noGrp="1"/>
          </p:cNvSpPr>
          <p:nvPr>
            <p:ph type="sldNum" sz="quarter" idx="16"/>
          </p:nvPr>
        </p:nvSpPr>
        <p:spPr>
          <a:xfrm>
            <a:off x="11931665" y="6356349"/>
            <a:ext cx="288000" cy="365125"/>
          </a:xfrm>
        </p:spPr>
        <p:txBody>
          <a:bodyPr/>
          <a:lstStyle/>
          <a:p>
            <a:fld id="{7559FC98-AF75-4A00-A03C-DF9FEBF6BCB9}" type="slidenum">
              <a:rPr lang="en-GB" smtClean="0"/>
              <a:pPr/>
              <a:t>23</a:t>
            </a:fld>
            <a:endParaRPr lang="en-GB"/>
          </a:p>
        </p:txBody>
      </p:sp>
      <p:sp>
        <p:nvSpPr>
          <p:cNvPr id="6" name="TextBox 5">
            <a:extLst>
              <a:ext uri="{FF2B5EF4-FFF2-40B4-BE49-F238E27FC236}">
                <a16:creationId xmlns:a16="http://schemas.microsoft.com/office/drawing/2014/main" id="{FD0C874F-319C-8375-19A5-531E172711CD}"/>
              </a:ext>
            </a:extLst>
          </p:cNvPr>
          <p:cNvSpPr txBox="1"/>
          <p:nvPr/>
        </p:nvSpPr>
        <p:spPr>
          <a:xfrm>
            <a:off x="4327216" y="5900778"/>
            <a:ext cx="3537567" cy="369332"/>
          </a:xfrm>
          <a:prstGeom prst="rect">
            <a:avLst/>
          </a:prstGeom>
          <a:noFill/>
        </p:spPr>
        <p:txBody>
          <a:bodyPr wrap="square" lIns="91440" tIns="45720" rIns="91440" bIns="45720" rtlCol="0" anchor="t">
            <a:spAutoFit/>
          </a:bodyPr>
          <a:lstStyle/>
          <a:p>
            <a:pPr algn="ctr"/>
            <a:r>
              <a:rPr lang="en-GB">
                <a:latin typeface="Untitled Sans Regular"/>
              </a:rPr>
              <a:t>Model performance assessment </a:t>
            </a:r>
          </a:p>
        </p:txBody>
      </p:sp>
      <p:grpSp>
        <p:nvGrpSpPr>
          <p:cNvPr id="114" name="Group 113">
            <a:extLst>
              <a:ext uri="{FF2B5EF4-FFF2-40B4-BE49-F238E27FC236}">
                <a16:creationId xmlns:a16="http://schemas.microsoft.com/office/drawing/2014/main" id="{00C0ECC1-D434-478F-6C6A-795204D74B7B}"/>
              </a:ext>
            </a:extLst>
          </p:cNvPr>
          <p:cNvGrpSpPr/>
          <p:nvPr/>
        </p:nvGrpSpPr>
        <p:grpSpPr>
          <a:xfrm>
            <a:off x="6824584" y="233157"/>
            <a:ext cx="5154858" cy="828223"/>
            <a:chOff x="6824584" y="233157"/>
            <a:chExt cx="5154858" cy="828223"/>
          </a:xfrm>
        </p:grpSpPr>
        <p:sp>
          <p:nvSpPr>
            <p:cNvPr id="115" name="Oval 114">
              <a:extLst>
                <a:ext uri="{FF2B5EF4-FFF2-40B4-BE49-F238E27FC236}">
                  <a16:creationId xmlns:a16="http://schemas.microsoft.com/office/drawing/2014/main" id="{9EAE7ED5-0E54-3B02-9DAE-38E7F1C4A551}"/>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4E86AA7D-D934-6DAB-8352-9E8984EFC016}"/>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C2013894-03F2-AC5E-1C04-24D152FB978A}"/>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4875F439-2350-1218-6A70-90AA651FE563}"/>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74C19A60-8EDB-EEFA-9AE0-55088EE144FB}"/>
                </a:ext>
              </a:extLst>
            </p:cNvPr>
            <p:cNvSpPr>
              <a:spLocks noChangeAspect="1"/>
            </p:cNvSpPr>
            <p:nvPr/>
          </p:nvSpPr>
          <p:spPr>
            <a:xfrm>
              <a:off x="104960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BEDB1DB4-A3A3-FEDB-84D3-FC19EB113554}"/>
                </a:ext>
              </a:extLst>
            </p:cNvPr>
            <p:cNvSpPr>
              <a:spLocks noChangeAspect="1"/>
            </p:cNvSpPr>
            <p:nvPr/>
          </p:nvSpPr>
          <p:spPr>
            <a:xfrm>
              <a:off x="11327577"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TextBox 120">
              <a:extLst>
                <a:ext uri="{FF2B5EF4-FFF2-40B4-BE49-F238E27FC236}">
                  <a16:creationId xmlns:a16="http://schemas.microsoft.com/office/drawing/2014/main" id="{67A1FE36-1243-62BB-392D-8928FA52CEB0}"/>
                </a:ext>
              </a:extLst>
            </p:cNvPr>
            <p:cNvSpPr txBox="1"/>
            <p:nvPr/>
          </p:nvSpPr>
          <p:spPr>
            <a:xfrm>
              <a:off x="6824584" y="599715"/>
              <a:ext cx="946590" cy="461665"/>
            </a:xfrm>
            <a:prstGeom prst="rect">
              <a:avLst/>
            </a:prstGeom>
            <a:noFill/>
          </p:spPr>
          <p:txBody>
            <a:bodyPr wrap="square" rtlCol="0">
              <a:spAutoFit/>
            </a:bodyPr>
            <a:lstStyle/>
            <a:p>
              <a:pPr algn="ctr"/>
              <a:r>
                <a:rPr lang="en-GB" sz="1200"/>
                <a:t>Problem Statement</a:t>
              </a:r>
            </a:p>
          </p:txBody>
        </p:sp>
        <p:sp>
          <p:nvSpPr>
            <p:cNvPr id="122" name="TextBox 121">
              <a:extLst>
                <a:ext uri="{FF2B5EF4-FFF2-40B4-BE49-F238E27FC236}">
                  <a16:creationId xmlns:a16="http://schemas.microsoft.com/office/drawing/2014/main" id="{DD2E1D44-AFCD-D46D-F0BE-BFCEBB50A91C}"/>
                </a:ext>
              </a:extLst>
            </p:cNvPr>
            <p:cNvSpPr txBox="1"/>
            <p:nvPr/>
          </p:nvSpPr>
          <p:spPr>
            <a:xfrm>
              <a:off x="7736790" y="595278"/>
              <a:ext cx="841168" cy="461665"/>
            </a:xfrm>
            <a:prstGeom prst="rect">
              <a:avLst/>
            </a:prstGeom>
            <a:noFill/>
          </p:spPr>
          <p:txBody>
            <a:bodyPr wrap="square" rtlCol="0">
              <a:spAutoFit/>
            </a:bodyPr>
            <a:lstStyle/>
            <a:p>
              <a:pPr algn="ctr"/>
              <a:r>
                <a:rPr lang="en-GB" sz="1200"/>
                <a:t>Data &amp; Packages</a:t>
              </a:r>
            </a:p>
          </p:txBody>
        </p:sp>
        <p:sp>
          <p:nvSpPr>
            <p:cNvPr id="123" name="TextBox 122">
              <a:extLst>
                <a:ext uri="{FF2B5EF4-FFF2-40B4-BE49-F238E27FC236}">
                  <a16:creationId xmlns:a16="http://schemas.microsoft.com/office/drawing/2014/main" id="{D674652A-2629-E050-ABFE-C5A0758445FF}"/>
                </a:ext>
              </a:extLst>
            </p:cNvPr>
            <p:cNvSpPr txBox="1"/>
            <p:nvPr/>
          </p:nvSpPr>
          <p:spPr>
            <a:xfrm>
              <a:off x="8543575" y="595278"/>
              <a:ext cx="841168" cy="461665"/>
            </a:xfrm>
            <a:prstGeom prst="rect">
              <a:avLst/>
            </a:prstGeom>
            <a:noFill/>
          </p:spPr>
          <p:txBody>
            <a:bodyPr wrap="square" rtlCol="0">
              <a:spAutoFit/>
            </a:bodyPr>
            <a:lstStyle/>
            <a:p>
              <a:pPr algn="ctr"/>
              <a:r>
                <a:rPr lang="en-GB" sz="1200"/>
                <a:t>Data Analysis</a:t>
              </a:r>
            </a:p>
          </p:txBody>
        </p:sp>
        <p:sp>
          <p:nvSpPr>
            <p:cNvPr id="124" name="TextBox 123">
              <a:extLst>
                <a:ext uri="{FF2B5EF4-FFF2-40B4-BE49-F238E27FC236}">
                  <a16:creationId xmlns:a16="http://schemas.microsoft.com/office/drawing/2014/main" id="{A07F9412-61F5-F212-E5E2-0108E14A48DB}"/>
                </a:ext>
              </a:extLst>
            </p:cNvPr>
            <p:cNvSpPr txBox="1"/>
            <p:nvPr/>
          </p:nvSpPr>
          <p:spPr>
            <a:xfrm>
              <a:off x="9370919" y="595278"/>
              <a:ext cx="841168" cy="461665"/>
            </a:xfrm>
            <a:prstGeom prst="rect">
              <a:avLst/>
            </a:prstGeom>
            <a:noFill/>
          </p:spPr>
          <p:txBody>
            <a:bodyPr wrap="square" rtlCol="0">
              <a:spAutoFit/>
            </a:bodyPr>
            <a:lstStyle/>
            <a:p>
              <a:pPr algn="ctr"/>
              <a:r>
                <a:rPr lang="en-GB" sz="1200"/>
                <a:t>Model Creation</a:t>
              </a:r>
            </a:p>
          </p:txBody>
        </p:sp>
        <p:sp>
          <p:nvSpPr>
            <p:cNvPr id="125" name="TextBox 124">
              <a:extLst>
                <a:ext uri="{FF2B5EF4-FFF2-40B4-BE49-F238E27FC236}">
                  <a16:creationId xmlns:a16="http://schemas.microsoft.com/office/drawing/2014/main" id="{F88D0C6E-7FC0-C671-4635-4FE8349872C3}"/>
                </a:ext>
              </a:extLst>
            </p:cNvPr>
            <p:cNvSpPr txBox="1"/>
            <p:nvPr/>
          </p:nvSpPr>
          <p:spPr>
            <a:xfrm>
              <a:off x="10099814" y="599715"/>
              <a:ext cx="1048130" cy="461665"/>
            </a:xfrm>
            <a:prstGeom prst="rect">
              <a:avLst/>
            </a:prstGeom>
            <a:noFill/>
          </p:spPr>
          <p:txBody>
            <a:bodyPr wrap="square" rtlCol="0">
              <a:spAutoFit/>
            </a:bodyPr>
            <a:lstStyle/>
            <a:p>
              <a:pPr algn="ctr"/>
              <a:r>
                <a:rPr lang="en-GB" sz="1200"/>
                <a:t>Performance Evaluation</a:t>
              </a:r>
            </a:p>
          </p:txBody>
        </p:sp>
        <p:sp>
          <p:nvSpPr>
            <p:cNvPr id="126" name="TextBox 125">
              <a:extLst>
                <a:ext uri="{FF2B5EF4-FFF2-40B4-BE49-F238E27FC236}">
                  <a16:creationId xmlns:a16="http://schemas.microsoft.com/office/drawing/2014/main" id="{89AF5D82-6D47-2B9A-BF81-F105CA40A956}"/>
                </a:ext>
              </a:extLst>
            </p:cNvPr>
            <p:cNvSpPr txBox="1"/>
            <p:nvPr/>
          </p:nvSpPr>
          <p:spPr>
            <a:xfrm>
              <a:off x="10931312" y="595278"/>
              <a:ext cx="1048130" cy="461665"/>
            </a:xfrm>
            <a:prstGeom prst="rect">
              <a:avLst/>
            </a:prstGeom>
            <a:noFill/>
          </p:spPr>
          <p:txBody>
            <a:bodyPr wrap="square" rtlCol="0">
              <a:spAutoFit/>
            </a:bodyPr>
            <a:lstStyle/>
            <a:p>
              <a:pPr algn="ctr"/>
              <a:r>
                <a:rPr lang="en-GB" sz="1200"/>
                <a:t>Business Case &amp;</a:t>
              </a:r>
              <a:r>
                <a:rPr lang="en-GB" altLang="zh-CN" sz="1200"/>
                <a:t> Ethics</a:t>
              </a:r>
              <a:endParaRPr lang="en-GB" sz="1200"/>
            </a:p>
          </p:txBody>
        </p:sp>
      </p:grpSp>
      <p:grpSp>
        <p:nvGrpSpPr>
          <p:cNvPr id="33" name="Group 32">
            <a:extLst>
              <a:ext uri="{FF2B5EF4-FFF2-40B4-BE49-F238E27FC236}">
                <a16:creationId xmlns:a16="http://schemas.microsoft.com/office/drawing/2014/main" id="{B7A02A68-B5BF-6BE2-6244-B360185F66AB}"/>
              </a:ext>
            </a:extLst>
          </p:cNvPr>
          <p:cNvGrpSpPr/>
          <p:nvPr/>
        </p:nvGrpSpPr>
        <p:grpSpPr>
          <a:xfrm>
            <a:off x="635289" y="1641154"/>
            <a:ext cx="10921419" cy="4111340"/>
            <a:chOff x="644881" y="1623043"/>
            <a:chExt cx="10921419" cy="4111340"/>
          </a:xfrm>
        </p:grpSpPr>
        <p:sp>
          <p:nvSpPr>
            <p:cNvPr id="8" name="Rechteck 33">
              <a:extLst>
                <a:ext uri="{FF2B5EF4-FFF2-40B4-BE49-F238E27FC236}">
                  <a16:creationId xmlns:a16="http://schemas.microsoft.com/office/drawing/2014/main" id="{F6871266-A136-4D1B-5CFD-CD57A980AA6E}"/>
                </a:ext>
              </a:extLst>
            </p:cNvPr>
            <p:cNvSpPr/>
            <p:nvPr/>
          </p:nvSpPr>
          <p:spPr>
            <a:xfrm>
              <a:off x="644882" y="2417780"/>
              <a:ext cx="1688943" cy="63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rPr>
                <a:t>Explainability</a:t>
              </a:r>
            </a:p>
          </p:txBody>
        </p:sp>
        <p:sp>
          <p:nvSpPr>
            <p:cNvPr id="9" name="Rectangle 22">
              <a:extLst>
                <a:ext uri="{FF2B5EF4-FFF2-40B4-BE49-F238E27FC236}">
                  <a16:creationId xmlns:a16="http://schemas.microsoft.com/office/drawing/2014/main" id="{37951083-F733-FF99-1DA0-EBB263390FE7}"/>
                </a:ext>
              </a:extLst>
            </p:cNvPr>
            <p:cNvSpPr/>
            <p:nvPr/>
          </p:nvSpPr>
          <p:spPr>
            <a:xfrm>
              <a:off x="662472" y="1623262"/>
              <a:ext cx="1671353" cy="568681"/>
            </a:xfrm>
            <a:prstGeom prst="rect">
              <a:avLst/>
            </a:pr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ea typeface="Open Sans" panose="020B0606030504020204" pitchFamily="34" charset="0"/>
                  <a:cs typeface="Arial" panose="020B0604020202020204" pitchFamily="34" charset="0"/>
                </a:rPr>
                <a:t>Metrics</a:t>
              </a:r>
            </a:p>
          </p:txBody>
        </p:sp>
        <p:sp>
          <p:nvSpPr>
            <p:cNvPr id="10" name="Rectangle 22">
              <a:extLst>
                <a:ext uri="{FF2B5EF4-FFF2-40B4-BE49-F238E27FC236}">
                  <a16:creationId xmlns:a16="http://schemas.microsoft.com/office/drawing/2014/main" id="{3E477430-941C-B618-F9A4-20DE791B8AAC}"/>
                </a:ext>
              </a:extLst>
            </p:cNvPr>
            <p:cNvSpPr/>
            <p:nvPr/>
          </p:nvSpPr>
          <p:spPr>
            <a:xfrm>
              <a:off x="2098333" y="1625017"/>
              <a:ext cx="1621997" cy="566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ea typeface="Open Sans" panose="020B0606030504020204" pitchFamily="34" charset="0"/>
                  <a:cs typeface="Arial" panose="020B0604020202020204" pitchFamily="34" charset="0"/>
                </a:rPr>
                <a:t>GB</a:t>
              </a:r>
            </a:p>
          </p:txBody>
        </p:sp>
        <p:sp>
          <p:nvSpPr>
            <p:cNvPr id="11" name="Rectangle 22">
              <a:extLst>
                <a:ext uri="{FF2B5EF4-FFF2-40B4-BE49-F238E27FC236}">
                  <a16:creationId xmlns:a16="http://schemas.microsoft.com/office/drawing/2014/main" id="{FC1CCE10-CACD-6E42-1AAA-6991B22ADFC1}"/>
                </a:ext>
              </a:extLst>
            </p:cNvPr>
            <p:cNvSpPr/>
            <p:nvPr/>
          </p:nvSpPr>
          <p:spPr>
            <a:xfrm>
              <a:off x="7265138" y="1623262"/>
              <a:ext cx="1621997" cy="568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ea typeface="Open Sans" panose="020B0606030504020204" pitchFamily="34" charset="0"/>
                  <a:cs typeface="Arial" panose="020B0604020202020204" pitchFamily="34" charset="0"/>
                </a:rPr>
                <a:t>SVM_lin</a:t>
              </a:r>
            </a:p>
          </p:txBody>
        </p:sp>
        <p:sp>
          <p:nvSpPr>
            <p:cNvPr id="12" name="Rechteck 33">
              <a:extLst>
                <a:ext uri="{FF2B5EF4-FFF2-40B4-BE49-F238E27FC236}">
                  <a16:creationId xmlns:a16="http://schemas.microsoft.com/office/drawing/2014/main" id="{724FE19D-C511-9695-3CA5-138710ABF714}"/>
                </a:ext>
              </a:extLst>
            </p:cNvPr>
            <p:cNvSpPr/>
            <p:nvPr/>
          </p:nvSpPr>
          <p:spPr>
            <a:xfrm>
              <a:off x="644882" y="3288834"/>
              <a:ext cx="1688943" cy="6342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rPr>
                <a:t>Profit impact</a:t>
              </a:r>
            </a:p>
          </p:txBody>
        </p:sp>
        <p:sp>
          <p:nvSpPr>
            <p:cNvPr id="13" name="Rechteck 33">
              <a:extLst>
                <a:ext uri="{FF2B5EF4-FFF2-40B4-BE49-F238E27FC236}">
                  <a16:creationId xmlns:a16="http://schemas.microsoft.com/office/drawing/2014/main" id="{DD86979E-9218-FF08-E114-E71F7D50F993}"/>
                </a:ext>
              </a:extLst>
            </p:cNvPr>
            <p:cNvSpPr/>
            <p:nvPr/>
          </p:nvSpPr>
          <p:spPr>
            <a:xfrm>
              <a:off x="644881" y="5100152"/>
              <a:ext cx="1688943" cy="6342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rPr>
                <a:t>Stability</a:t>
              </a:r>
            </a:p>
          </p:txBody>
        </p:sp>
        <p:sp>
          <p:nvSpPr>
            <p:cNvPr id="15" name="Rechteck 33">
              <a:extLst>
                <a:ext uri="{FF2B5EF4-FFF2-40B4-BE49-F238E27FC236}">
                  <a16:creationId xmlns:a16="http://schemas.microsoft.com/office/drawing/2014/main" id="{5852600C-2487-98ED-8E4C-F7A7C3EEF1DD}"/>
                </a:ext>
              </a:extLst>
            </p:cNvPr>
            <p:cNvSpPr/>
            <p:nvPr/>
          </p:nvSpPr>
          <p:spPr>
            <a:xfrm>
              <a:off x="662472" y="4194494"/>
              <a:ext cx="1688943" cy="6342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rPr>
                <a:t>Threshold range</a:t>
              </a:r>
            </a:p>
          </p:txBody>
        </p:sp>
        <p:sp>
          <p:nvSpPr>
            <p:cNvPr id="17" name="Rectangle 22">
              <a:extLst>
                <a:ext uri="{FF2B5EF4-FFF2-40B4-BE49-F238E27FC236}">
                  <a16:creationId xmlns:a16="http://schemas.microsoft.com/office/drawing/2014/main" id="{46B91D82-48E8-EFCF-FBCF-DD228D30F1D4}"/>
                </a:ext>
              </a:extLst>
            </p:cNvPr>
            <p:cNvSpPr/>
            <p:nvPr/>
          </p:nvSpPr>
          <p:spPr>
            <a:xfrm>
              <a:off x="8573403" y="1623262"/>
              <a:ext cx="1621997" cy="568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ea typeface="Open Sans" panose="020B0606030504020204" pitchFamily="34" charset="0"/>
                  <a:cs typeface="Arial" panose="020B0604020202020204" pitchFamily="34" charset="0"/>
                </a:rPr>
                <a:t>SVM_nonlin</a:t>
              </a:r>
            </a:p>
          </p:txBody>
        </p:sp>
        <p:sp>
          <p:nvSpPr>
            <p:cNvPr id="18" name="Rectangle 22">
              <a:extLst>
                <a:ext uri="{FF2B5EF4-FFF2-40B4-BE49-F238E27FC236}">
                  <a16:creationId xmlns:a16="http://schemas.microsoft.com/office/drawing/2014/main" id="{5B2F63CE-A975-A56E-956E-C98194107D29}"/>
                </a:ext>
              </a:extLst>
            </p:cNvPr>
            <p:cNvSpPr/>
            <p:nvPr/>
          </p:nvSpPr>
          <p:spPr>
            <a:xfrm>
              <a:off x="4634490" y="1623262"/>
              <a:ext cx="1621997" cy="568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ea typeface="Open Sans" panose="020B0606030504020204" pitchFamily="34" charset="0"/>
                  <a:cs typeface="Arial" panose="020B0604020202020204" pitchFamily="34" charset="0"/>
                </a:rPr>
                <a:t>LOG</a:t>
              </a:r>
            </a:p>
          </p:txBody>
        </p:sp>
        <p:sp>
          <p:nvSpPr>
            <p:cNvPr id="19" name="Rectangle 22">
              <a:extLst>
                <a:ext uri="{FF2B5EF4-FFF2-40B4-BE49-F238E27FC236}">
                  <a16:creationId xmlns:a16="http://schemas.microsoft.com/office/drawing/2014/main" id="{7AA133C9-0449-101F-4279-6F5FE15C6B8B}"/>
                </a:ext>
              </a:extLst>
            </p:cNvPr>
            <p:cNvSpPr/>
            <p:nvPr/>
          </p:nvSpPr>
          <p:spPr>
            <a:xfrm>
              <a:off x="5956871" y="1623262"/>
              <a:ext cx="1621997" cy="568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ea typeface="Open Sans" panose="020B0606030504020204" pitchFamily="34" charset="0"/>
                  <a:cs typeface="Arial" panose="020B0604020202020204" pitchFamily="34" charset="0"/>
                </a:rPr>
                <a:t>kNN</a:t>
              </a:r>
            </a:p>
          </p:txBody>
        </p:sp>
        <p:sp>
          <p:nvSpPr>
            <p:cNvPr id="20" name="Rectangle 22">
              <a:extLst>
                <a:ext uri="{FF2B5EF4-FFF2-40B4-BE49-F238E27FC236}">
                  <a16:creationId xmlns:a16="http://schemas.microsoft.com/office/drawing/2014/main" id="{E21057E7-7D7C-D459-2F19-9120221C5350}"/>
                </a:ext>
              </a:extLst>
            </p:cNvPr>
            <p:cNvSpPr/>
            <p:nvPr/>
          </p:nvSpPr>
          <p:spPr>
            <a:xfrm>
              <a:off x="3406598" y="1625017"/>
              <a:ext cx="1621997" cy="566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ea typeface="Open Sans" panose="020B0606030504020204" pitchFamily="34" charset="0"/>
                  <a:cs typeface="Arial" panose="020B0604020202020204" pitchFamily="34" charset="0"/>
                </a:rPr>
                <a:t>RF</a:t>
              </a:r>
            </a:p>
          </p:txBody>
        </p:sp>
        <p:sp>
          <p:nvSpPr>
            <p:cNvPr id="49" name="Rectangle 48">
              <a:extLst>
                <a:ext uri="{FF2B5EF4-FFF2-40B4-BE49-F238E27FC236}">
                  <a16:creationId xmlns:a16="http://schemas.microsoft.com/office/drawing/2014/main" id="{B5FAB51E-FD8A-7120-CE83-A1EDE94B8A33}"/>
                </a:ext>
              </a:extLst>
            </p:cNvPr>
            <p:cNvSpPr/>
            <p:nvPr/>
          </p:nvSpPr>
          <p:spPr>
            <a:xfrm>
              <a:off x="4976231" y="1623043"/>
              <a:ext cx="990742" cy="411112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31">
              <a:extLst>
                <a:ext uri="{FF2B5EF4-FFF2-40B4-BE49-F238E27FC236}">
                  <a16:creationId xmlns:a16="http://schemas.microsoft.com/office/drawing/2014/main" id="{ADF81B9C-E211-5571-2978-68FEB17B0E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57330" y="5165267"/>
              <a:ext cx="503999" cy="503999"/>
            </a:xfrm>
            <a:prstGeom prst="rect">
              <a:avLst/>
            </a:prstGeom>
          </p:spPr>
        </p:pic>
        <p:pic>
          <p:nvPicPr>
            <p:cNvPr id="53" name="Picture 52">
              <a:extLst>
                <a:ext uri="{FF2B5EF4-FFF2-40B4-BE49-F238E27FC236}">
                  <a16:creationId xmlns:a16="http://schemas.microsoft.com/office/drawing/2014/main" id="{5E1818F7-F7AD-12F3-1A45-70F6292125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93487" y="5165267"/>
              <a:ext cx="503999" cy="503999"/>
            </a:xfrm>
            <a:prstGeom prst="rect">
              <a:avLst/>
            </a:prstGeom>
          </p:spPr>
        </p:pic>
        <p:pic>
          <p:nvPicPr>
            <p:cNvPr id="55" name="Picture 54">
              <a:extLst>
                <a:ext uri="{FF2B5EF4-FFF2-40B4-BE49-F238E27FC236}">
                  <a16:creationId xmlns:a16="http://schemas.microsoft.com/office/drawing/2014/main" id="{A8C02672-69CD-3AFC-1844-B8E4512F04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47714" y="5165266"/>
              <a:ext cx="503999" cy="503999"/>
            </a:xfrm>
            <a:prstGeom prst="rect">
              <a:avLst/>
            </a:prstGeom>
          </p:spPr>
        </p:pic>
        <p:pic>
          <p:nvPicPr>
            <p:cNvPr id="56" name="Picture 55">
              <a:extLst>
                <a:ext uri="{FF2B5EF4-FFF2-40B4-BE49-F238E27FC236}">
                  <a16:creationId xmlns:a16="http://schemas.microsoft.com/office/drawing/2014/main" id="{392B00BB-B787-3C99-768A-92A35C4206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32401" y="5165266"/>
              <a:ext cx="503999" cy="503999"/>
            </a:xfrm>
            <a:prstGeom prst="rect">
              <a:avLst/>
            </a:prstGeom>
          </p:spPr>
        </p:pic>
        <p:pic>
          <p:nvPicPr>
            <p:cNvPr id="58" name="Picture 57">
              <a:extLst>
                <a:ext uri="{FF2B5EF4-FFF2-40B4-BE49-F238E27FC236}">
                  <a16:creationId xmlns:a16="http://schemas.microsoft.com/office/drawing/2014/main" id="{260DE34B-4E89-AD98-CCC7-CF299FD5A6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24136" y="5165266"/>
              <a:ext cx="503999" cy="503999"/>
            </a:xfrm>
            <a:prstGeom prst="rect">
              <a:avLst/>
            </a:prstGeom>
          </p:spPr>
        </p:pic>
        <p:pic>
          <p:nvPicPr>
            <p:cNvPr id="59" name="Picture 58">
              <a:extLst>
                <a:ext uri="{FF2B5EF4-FFF2-40B4-BE49-F238E27FC236}">
                  <a16:creationId xmlns:a16="http://schemas.microsoft.com/office/drawing/2014/main" id="{BCD82BCE-BD64-C3EA-0A56-36915DF4A30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408" y="5165266"/>
              <a:ext cx="491399" cy="503999"/>
            </a:xfrm>
            <a:prstGeom prst="rect">
              <a:avLst/>
            </a:prstGeom>
          </p:spPr>
        </p:pic>
        <p:pic>
          <p:nvPicPr>
            <p:cNvPr id="66" name="Picture 65">
              <a:extLst>
                <a:ext uri="{FF2B5EF4-FFF2-40B4-BE49-F238E27FC236}">
                  <a16:creationId xmlns:a16="http://schemas.microsoft.com/office/drawing/2014/main" id="{ADDDBA53-C254-BD06-9C59-1EA3E8ED47B5}"/>
                </a:ext>
              </a:extLst>
            </p:cNvPr>
            <p:cNvPicPr>
              <a:picLocks noChangeAspect="1"/>
            </p:cNvPicPr>
            <p:nvPr/>
          </p:nvPicPr>
          <p:blipFill>
            <a:blip r:embed="rId6">
              <a:duotone>
                <a:schemeClr val="bg2">
                  <a:shade val="45000"/>
                  <a:satMod val="135000"/>
                </a:schemeClr>
                <a:prstClr val="white"/>
              </a:duotone>
            </a:blip>
            <a:stretch>
              <a:fillRect/>
            </a:stretch>
          </p:blipFill>
          <p:spPr>
            <a:xfrm>
              <a:off x="2662852" y="3353949"/>
              <a:ext cx="503999" cy="503999"/>
            </a:xfrm>
            <a:prstGeom prst="rect">
              <a:avLst/>
            </a:prstGeom>
          </p:spPr>
        </p:pic>
        <p:pic>
          <p:nvPicPr>
            <p:cNvPr id="67" name="Picture 31">
              <a:extLst>
                <a:ext uri="{FF2B5EF4-FFF2-40B4-BE49-F238E27FC236}">
                  <a16:creationId xmlns:a16="http://schemas.microsoft.com/office/drawing/2014/main" id="{BDA4290B-EE6C-E49E-26FB-97A9D6D52A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57330" y="4256548"/>
              <a:ext cx="503999" cy="503999"/>
            </a:xfrm>
            <a:prstGeom prst="rect">
              <a:avLst/>
            </a:prstGeom>
          </p:spPr>
        </p:pic>
        <p:pic>
          <p:nvPicPr>
            <p:cNvPr id="68" name="Picture 67">
              <a:extLst>
                <a:ext uri="{FF2B5EF4-FFF2-40B4-BE49-F238E27FC236}">
                  <a16:creationId xmlns:a16="http://schemas.microsoft.com/office/drawing/2014/main" id="{3A5EECF9-7A4B-C173-0963-5C280148C5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15269" y="4194494"/>
              <a:ext cx="503999" cy="503999"/>
            </a:xfrm>
            <a:prstGeom prst="rect">
              <a:avLst/>
            </a:prstGeom>
          </p:spPr>
        </p:pic>
        <p:pic>
          <p:nvPicPr>
            <p:cNvPr id="69" name="Picture 68">
              <a:extLst>
                <a:ext uri="{FF2B5EF4-FFF2-40B4-BE49-F238E27FC236}">
                  <a16:creationId xmlns:a16="http://schemas.microsoft.com/office/drawing/2014/main" id="{1C9EA487-D1A5-B707-2233-BABA4303D0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62071" y="4194494"/>
              <a:ext cx="503999" cy="503999"/>
            </a:xfrm>
            <a:prstGeom prst="rect">
              <a:avLst/>
            </a:prstGeom>
          </p:spPr>
        </p:pic>
        <p:pic>
          <p:nvPicPr>
            <p:cNvPr id="70" name="Picture 69">
              <a:extLst>
                <a:ext uri="{FF2B5EF4-FFF2-40B4-BE49-F238E27FC236}">
                  <a16:creationId xmlns:a16="http://schemas.microsoft.com/office/drawing/2014/main" id="{C57E2B2E-4785-8DE3-6280-A1C4088529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32401" y="4194491"/>
              <a:ext cx="503999" cy="503999"/>
            </a:xfrm>
            <a:prstGeom prst="rect">
              <a:avLst/>
            </a:prstGeom>
          </p:spPr>
        </p:pic>
        <p:pic>
          <p:nvPicPr>
            <p:cNvPr id="71" name="Picture 70">
              <a:extLst>
                <a:ext uri="{FF2B5EF4-FFF2-40B4-BE49-F238E27FC236}">
                  <a16:creationId xmlns:a16="http://schemas.microsoft.com/office/drawing/2014/main" id="{CD0509FB-F339-58A3-2131-990EC7BA3C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24136" y="4194492"/>
              <a:ext cx="503999" cy="503999"/>
            </a:xfrm>
            <a:prstGeom prst="rect">
              <a:avLst/>
            </a:prstGeom>
          </p:spPr>
        </p:pic>
        <p:pic>
          <p:nvPicPr>
            <p:cNvPr id="72" name="Picture 71">
              <a:extLst>
                <a:ext uri="{FF2B5EF4-FFF2-40B4-BE49-F238E27FC236}">
                  <a16:creationId xmlns:a16="http://schemas.microsoft.com/office/drawing/2014/main" id="{23F8E06F-B84E-D944-CFDA-AC531602D7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3108" y="4194493"/>
              <a:ext cx="503999" cy="503999"/>
            </a:xfrm>
            <a:prstGeom prst="rect">
              <a:avLst/>
            </a:prstGeom>
          </p:spPr>
        </p:pic>
        <p:pic>
          <p:nvPicPr>
            <p:cNvPr id="73" name="Picture 72">
              <a:extLst>
                <a:ext uri="{FF2B5EF4-FFF2-40B4-BE49-F238E27FC236}">
                  <a16:creationId xmlns:a16="http://schemas.microsoft.com/office/drawing/2014/main" id="{A16205E5-5F06-43BA-80CD-5A2DF43C0A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97053" y="3352885"/>
              <a:ext cx="503999" cy="503999"/>
            </a:xfrm>
            <a:prstGeom prst="rect">
              <a:avLst/>
            </a:prstGeom>
          </p:spPr>
        </p:pic>
        <p:pic>
          <p:nvPicPr>
            <p:cNvPr id="74" name="Picture 73">
              <a:extLst>
                <a:ext uri="{FF2B5EF4-FFF2-40B4-BE49-F238E27FC236}">
                  <a16:creationId xmlns:a16="http://schemas.microsoft.com/office/drawing/2014/main" id="{E796E0F6-FD06-1EF9-0330-442C41BCF8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42280" y="3352884"/>
              <a:ext cx="503999" cy="503999"/>
            </a:xfrm>
            <a:prstGeom prst="rect">
              <a:avLst/>
            </a:prstGeom>
          </p:spPr>
        </p:pic>
        <p:pic>
          <p:nvPicPr>
            <p:cNvPr id="75" name="Picture 74">
              <a:extLst>
                <a:ext uri="{FF2B5EF4-FFF2-40B4-BE49-F238E27FC236}">
                  <a16:creationId xmlns:a16="http://schemas.microsoft.com/office/drawing/2014/main" id="{E40DAA60-F4AE-C574-E67D-67766F505EE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42113" y="3352884"/>
              <a:ext cx="491706" cy="503999"/>
            </a:xfrm>
            <a:prstGeom prst="rect">
              <a:avLst/>
            </a:prstGeom>
          </p:spPr>
        </p:pic>
        <p:pic>
          <p:nvPicPr>
            <p:cNvPr id="76" name="Picture 75">
              <a:extLst>
                <a:ext uri="{FF2B5EF4-FFF2-40B4-BE49-F238E27FC236}">
                  <a16:creationId xmlns:a16="http://schemas.microsoft.com/office/drawing/2014/main" id="{B3628951-F6D0-0013-4846-B26CA78828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33848" y="3352884"/>
              <a:ext cx="491706" cy="503999"/>
            </a:xfrm>
            <a:prstGeom prst="rect">
              <a:avLst/>
            </a:prstGeom>
          </p:spPr>
        </p:pic>
        <p:pic>
          <p:nvPicPr>
            <p:cNvPr id="77" name="Picture 76">
              <a:extLst>
                <a:ext uri="{FF2B5EF4-FFF2-40B4-BE49-F238E27FC236}">
                  <a16:creationId xmlns:a16="http://schemas.microsoft.com/office/drawing/2014/main" id="{FC06B62E-85BF-5ED2-4947-4FAD641DF57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82974" y="3359184"/>
              <a:ext cx="491399" cy="491399"/>
            </a:xfrm>
            <a:prstGeom prst="rect">
              <a:avLst/>
            </a:prstGeom>
          </p:spPr>
        </p:pic>
        <p:pic>
          <p:nvPicPr>
            <p:cNvPr id="78" name="Picture 77">
              <a:extLst>
                <a:ext uri="{FF2B5EF4-FFF2-40B4-BE49-F238E27FC236}">
                  <a16:creationId xmlns:a16="http://schemas.microsoft.com/office/drawing/2014/main" id="{86A777A1-A72C-18E5-C612-22B7B806E3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60063" y="2481010"/>
              <a:ext cx="491399" cy="503999"/>
            </a:xfrm>
            <a:prstGeom prst="rect">
              <a:avLst/>
            </a:prstGeom>
          </p:spPr>
        </p:pic>
        <p:pic>
          <p:nvPicPr>
            <p:cNvPr id="79" name="Picture 78">
              <a:extLst>
                <a:ext uri="{FF2B5EF4-FFF2-40B4-BE49-F238E27FC236}">
                  <a16:creationId xmlns:a16="http://schemas.microsoft.com/office/drawing/2014/main" id="{E8899EAC-42E9-E8B2-2117-DB9912BA41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93487" y="2481008"/>
              <a:ext cx="503999" cy="503999"/>
            </a:xfrm>
            <a:prstGeom prst="rect">
              <a:avLst/>
            </a:prstGeom>
          </p:spPr>
        </p:pic>
        <p:pic>
          <p:nvPicPr>
            <p:cNvPr id="80" name="Picture 79">
              <a:extLst>
                <a:ext uri="{FF2B5EF4-FFF2-40B4-BE49-F238E27FC236}">
                  <a16:creationId xmlns:a16="http://schemas.microsoft.com/office/drawing/2014/main" id="{7DFEE74B-378E-6406-3F38-A760E22CE2F1}"/>
                </a:ext>
              </a:extLst>
            </p:cNvPr>
            <p:cNvPicPr>
              <a:picLocks noChangeAspect="1"/>
            </p:cNvPicPr>
            <p:nvPr/>
          </p:nvPicPr>
          <p:blipFill>
            <a:blip r:embed="rId9">
              <a:duotone>
                <a:schemeClr val="bg2">
                  <a:shade val="45000"/>
                  <a:satMod val="135000"/>
                </a:schemeClr>
                <a:prstClr val="white"/>
              </a:duotone>
            </a:blip>
            <a:stretch>
              <a:fillRect/>
            </a:stretch>
          </p:blipFill>
          <p:spPr>
            <a:xfrm>
              <a:off x="3938714" y="2481009"/>
              <a:ext cx="503999" cy="503999"/>
            </a:xfrm>
            <a:prstGeom prst="rect">
              <a:avLst/>
            </a:prstGeom>
          </p:spPr>
        </p:pic>
        <p:pic>
          <p:nvPicPr>
            <p:cNvPr id="81" name="Picture 80">
              <a:extLst>
                <a:ext uri="{FF2B5EF4-FFF2-40B4-BE49-F238E27FC236}">
                  <a16:creationId xmlns:a16="http://schemas.microsoft.com/office/drawing/2014/main" id="{9FC95417-1534-C461-26FC-B4AA328F59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32401" y="2479253"/>
              <a:ext cx="503999" cy="503999"/>
            </a:xfrm>
            <a:prstGeom prst="rect">
              <a:avLst/>
            </a:prstGeom>
          </p:spPr>
        </p:pic>
        <p:pic>
          <p:nvPicPr>
            <p:cNvPr id="82" name="Picture 81">
              <a:extLst>
                <a:ext uri="{FF2B5EF4-FFF2-40B4-BE49-F238E27FC236}">
                  <a16:creationId xmlns:a16="http://schemas.microsoft.com/office/drawing/2014/main" id="{2A79B816-F409-094D-58EB-E3E0AA024F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18613" y="2479254"/>
              <a:ext cx="503999" cy="503999"/>
            </a:xfrm>
            <a:prstGeom prst="rect">
              <a:avLst/>
            </a:prstGeom>
          </p:spPr>
        </p:pic>
        <p:pic>
          <p:nvPicPr>
            <p:cNvPr id="83" name="Picture 82">
              <a:extLst>
                <a:ext uri="{FF2B5EF4-FFF2-40B4-BE49-F238E27FC236}">
                  <a16:creationId xmlns:a16="http://schemas.microsoft.com/office/drawing/2014/main" id="{F3656CA1-F927-D212-BA27-C979820C57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79408" y="2481007"/>
              <a:ext cx="491399" cy="503999"/>
            </a:xfrm>
            <a:prstGeom prst="rect">
              <a:avLst/>
            </a:prstGeom>
          </p:spPr>
        </p:pic>
        <p:sp>
          <p:nvSpPr>
            <p:cNvPr id="88" name="Rectangle 87">
              <a:extLst>
                <a:ext uri="{FF2B5EF4-FFF2-40B4-BE49-F238E27FC236}">
                  <a16:creationId xmlns:a16="http://schemas.microsoft.com/office/drawing/2014/main" id="{D5A7387A-EE9E-A804-EBEB-8E72CB7BD990}"/>
                </a:ext>
              </a:extLst>
            </p:cNvPr>
            <p:cNvSpPr/>
            <p:nvPr/>
          </p:nvSpPr>
          <p:spPr>
            <a:xfrm>
              <a:off x="3701760" y="1623043"/>
              <a:ext cx="990742" cy="411112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0136FB5C-0864-7F8E-4765-45E21D838BA8}"/>
                </a:ext>
              </a:extLst>
            </p:cNvPr>
            <p:cNvSpPr/>
            <p:nvPr/>
          </p:nvSpPr>
          <p:spPr>
            <a:xfrm>
              <a:off x="2404678" y="1623043"/>
              <a:ext cx="990742" cy="411112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2">
              <a:extLst>
                <a:ext uri="{FF2B5EF4-FFF2-40B4-BE49-F238E27FC236}">
                  <a16:creationId xmlns:a16="http://schemas.microsoft.com/office/drawing/2014/main" id="{49FFBC18-7FA9-378B-43A9-4965ACE4E10B}"/>
                </a:ext>
              </a:extLst>
            </p:cNvPr>
            <p:cNvSpPr/>
            <p:nvPr/>
          </p:nvSpPr>
          <p:spPr>
            <a:xfrm>
              <a:off x="9944303" y="1623262"/>
              <a:ext cx="1621997" cy="568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ea typeface="Open Sans" panose="020B0606030504020204" pitchFamily="34" charset="0"/>
                  <a:cs typeface="Arial" panose="020B0604020202020204" pitchFamily="34" charset="0"/>
                </a:rPr>
                <a:t>Stacked model</a:t>
              </a:r>
            </a:p>
          </p:txBody>
        </p:sp>
        <p:pic>
          <p:nvPicPr>
            <p:cNvPr id="26" name="Picture 25">
              <a:extLst>
                <a:ext uri="{FF2B5EF4-FFF2-40B4-BE49-F238E27FC236}">
                  <a16:creationId xmlns:a16="http://schemas.microsoft.com/office/drawing/2014/main" id="{B07591ED-1165-270D-AEE2-6085F8009E6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503301" y="5165266"/>
              <a:ext cx="503999" cy="503999"/>
            </a:xfrm>
            <a:prstGeom prst="rect">
              <a:avLst/>
            </a:prstGeom>
          </p:spPr>
        </p:pic>
        <p:pic>
          <p:nvPicPr>
            <p:cNvPr id="27" name="Picture 26">
              <a:extLst>
                <a:ext uri="{FF2B5EF4-FFF2-40B4-BE49-F238E27FC236}">
                  <a16:creationId xmlns:a16="http://schemas.microsoft.com/office/drawing/2014/main" id="{6544FA55-04CB-EAD8-CD39-010A4490865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503301" y="4194491"/>
              <a:ext cx="503999" cy="503999"/>
            </a:xfrm>
            <a:prstGeom prst="rect">
              <a:avLst/>
            </a:prstGeom>
          </p:spPr>
        </p:pic>
        <p:pic>
          <p:nvPicPr>
            <p:cNvPr id="28" name="Picture 27">
              <a:extLst>
                <a:ext uri="{FF2B5EF4-FFF2-40B4-BE49-F238E27FC236}">
                  <a16:creationId xmlns:a16="http://schemas.microsoft.com/office/drawing/2014/main" id="{5A426736-9A26-7216-B4EB-207E2414137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513013" y="3359030"/>
              <a:ext cx="491706" cy="491706"/>
            </a:xfrm>
            <a:prstGeom prst="rect">
              <a:avLst/>
            </a:prstGeom>
          </p:spPr>
        </p:pic>
        <p:pic>
          <p:nvPicPr>
            <p:cNvPr id="29" name="Picture 28">
              <a:extLst>
                <a:ext uri="{FF2B5EF4-FFF2-40B4-BE49-F238E27FC236}">
                  <a16:creationId xmlns:a16="http://schemas.microsoft.com/office/drawing/2014/main" id="{A19ABE7B-EEE9-11A3-5089-D9A74CF37D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3301" y="2479253"/>
              <a:ext cx="503999" cy="503999"/>
            </a:xfrm>
            <a:prstGeom prst="rect">
              <a:avLst/>
            </a:prstGeom>
          </p:spPr>
        </p:pic>
      </p:grpSp>
      <p:pic>
        <p:nvPicPr>
          <p:cNvPr id="87" name="Graphic 86" descr="Crown with solid fill">
            <a:extLst>
              <a:ext uri="{FF2B5EF4-FFF2-40B4-BE49-F238E27FC236}">
                <a16:creationId xmlns:a16="http://schemas.microsoft.com/office/drawing/2014/main" id="{3F416B0D-B423-1BBC-031E-6EEF3A9068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914151">
            <a:off x="5453698" y="1026023"/>
            <a:ext cx="914400" cy="914400"/>
          </a:xfrm>
          <a:prstGeom prst="rect">
            <a:avLst/>
          </a:prstGeom>
        </p:spPr>
      </p:pic>
      <p:sp>
        <p:nvSpPr>
          <p:cNvPr id="3" name="Slide Number Placeholder 4">
            <a:extLst>
              <a:ext uri="{FF2B5EF4-FFF2-40B4-BE49-F238E27FC236}">
                <a16:creationId xmlns:a16="http://schemas.microsoft.com/office/drawing/2014/main" id="{52A47C7B-D743-FB26-8EC4-2112B83FE623}"/>
              </a:ext>
            </a:extLst>
          </p:cNvPr>
          <p:cNvSpPr txBox="1">
            <a:spLocks/>
          </p:cNvSpPr>
          <p:nvPr/>
        </p:nvSpPr>
        <p:spPr>
          <a:xfrm>
            <a:off x="11428800" y="6356351"/>
            <a:ext cx="288000" cy="365125"/>
          </a:xfrm>
          <a:prstGeom prst="rect">
            <a:avLst/>
          </a:prstGeom>
        </p:spPr>
        <p:txBody>
          <a:bodyPr vert="horz" lIns="0" tIns="0" rIns="0" bIns="0" rtlCol="0" anchor="t"/>
          <a:lstStyle>
            <a:defPPr>
              <a:defRPr lang="LID4096"/>
            </a:defPPr>
            <a:lvl1pPr marL="0" algn="ctr" defTabSz="914400" rtl="0" eaLnBrk="1" latinLnBrk="0" hangingPunct="1">
              <a:defRPr sz="1067" kern="1200" spc="-40"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59FC98-AF75-4A00-A03C-DF9FEBF6BCB9}" type="slidenum">
              <a:rPr lang="en-GB" smtClean="0"/>
              <a:pPr/>
              <a:t>23</a:t>
            </a:fld>
            <a:endParaRPr lang="en-GB"/>
          </a:p>
        </p:txBody>
      </p:sp>
    </p:spTree>
    <p:extLst>
      <p:ext uri="{BB962C8B-B14F-4D97-AF65-F5344CB8AC3E}">
        <p14:creationId xmlns:p14="http://schemas.microsoft.com/office/powerpoint/2010/main" val="3489708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A028-1B16-C21B-7301-BCDE639412D9}"/>
              </a:ext>
            </a:extLst>
          </p:cNvPr>
          <p:cNvSpPr>
            <a:spLocks noGrp="1"/>
          </p:cNvSpPr>
          <p:nvPr>
            <p:ph type="title"/>
          </p:nvPr>
        </p:nvSpPr>
        <p:spPr>
          <a:xfrm>
            <a:off x="478367" y="501651"/>
            <a:ext cx="5514719" cy="812883"/>
          </a:xfrm>
        </p:spPr>
        <p:txBody>
          <a:bodyPr/>
          <a:lstStyle/>
          <a:p>
            <a:r>
              <a:rPr lang="en-US"/>
              <a:t>Conclusion from profit curves </a:t>
            </a:r>
          </a:p>
        </p:txBody>
      </p:sp>
      <p:sp>
        <p:nvSpPr>
          <p:cNvPr id="5" name="Slide Number Placeholder 4">
            <a:extLst>
              <a:ext uri="{FF2B5EF4-FFF2-40B4-BE49-F238E27FC236}">
                <a16:creationId xmlns:a16="http://schemas.microsoft.com/office/drawing/2014/main" id="{2EC1D468-F9C4-7904-F77F-F8E682A8934B}"/>
              </a:ext>
            </a:extLst>
          </p:cNvPr>
          <p:cNvSpPr>
            <a:spLocks noGrp="1"/>
          </p:cNvSpPr>
          <p:nvPr>
            <p:ph type="sldNum" sz="quarter" idx="16"/>
          </p:nvPr>
        </p:nvSpPr>
        <p:spPr/>
        <p:txBody>
          <a:bodyPr/>
          <a:lstStyle/>
          <a:p>
            <a:fld id="{7559FC98-AF75-4A00-A03C-DF9FEBF6BCB9}" type="slidenum">
              <a:rPr lang="en-GB" smtClean="0"/>
              <a:pPr/>
              <a:t>24</a:t>
            </a:fld>
            <a:endParaRPr lang="en-GB"/>
          </a:p>
        </p:txBody>
      </p:sp>
      <p:sp>
        <p:nvSpPr>
          <p:cNvPr id="4" name="TextBox 3">
            <a:extLst>
              <a:ext uri="{FF2B5EF4-FFF2-40B4-BE49-F238E27FC236}">
                <a16:creationId xmlns:a16="http://schemas.microsoft.com/office/drawing/2014/main" id="{1BA25DB5-BF4B-C932-EF5C-F57FF206EC07}"/>
              </a:ext>
            </a:extLst>
          </p:cNvPr>
          <p:cNvSpPr txBox="1"/>
          <p:nvPr/>
        </p:nvSpPr>
        <p:spPr>
          <a:xfrm>
            <a:off x="1716258" y="2698033"/>
            <a:ext cx="3565946" cy="1323439"/>
          </a:xfrm>
          <a:prstGeom prst="rect">
            <a:avLst/>
          </a:prstGeom>
          <a:noFill/>
        </p:spPr>
        <p:txBody>
          <a:bodyPr wrap="square" rtlCol="0">
            <a:spAutoFit/>
          </a:bodyPr>
          <a:lstStyle/>
          <a:p>
            <a:pPr algn="ctr"/>
            <a:r>
              <a:rPr lang="en-US" sz="4400"/>
              <a:t>2.15% - 3.30%</a:t>
            </a:r>
          </a:p>
          <a:p>
            <a:pPr algn="ctr"/>
            <a:r>
              <a:rPr lang="en-US"/>
              <a:t>of profit increase with any of our models</a:t>
            </a:r>
          </a:p>
        </p:txBody>
      </p:sp>
      <p:sp>
        <p:nvSpPr>
          <p:cNvPr id="7" name="TextBox 6">
            <a:extLst>
              <a:ext uri="{FF2B5EF4-FFF2-40B4-BE49-F238E27FC236}">
                <a16:creationId xmlns:a16="http://schemas.microsoft.com/office/drawing/2014/main" id="{C57A8B06-5BCF-6030-D114-B8A0C3687B63}"/>
              </a:ext>
            </a:extLst>
          </p:cNvPr>
          <p:cNvSpPr txBox="1"/>
          <p:nvPr/>
        </p:nvSpPr>
        <p:spPr>
          <a:xfrm>
            <a:off x="6096000" y="2728810"/>
            <a:ext cx="4785004" cy="1261884"/>
          </a:xfrm>
          <a:prstGeom prst="rect">
            <a:avLst/>
          </a:prstGeom>
          <a:noFill/>
        </p:spPr>
        <p:txBody>
          <a:bodyPr wrap="square" rtlCol="0">
            <a:spAutoFit/>
          </a:bodyPr>
          <a:lstStyle/>
          <a:p>
            <a:pPr algn="ctr"/>
            <a:r>
              <a:rPr lang="en-US" sz="4000"/>
              <a:t>Logistic regression</a:t>
            </a:r>
          </a:p>
          <a:p>
            <a:pPr algn="ctr"/>
            <a:r>
              <a:rPr lang="en-US"/>
              <a:t> model is recommended to start with for our business case</a:t>
            </a:r>
          </a:p>
        </p:txBody>
      </p:sp>
      <p:grpSp>
        <p:nvGrpSpPr>
          <p:cNvPr id="3" name="Group 2">
            <a:extLst>
              <a:ext uri="{FF2B5EF4-FFF2-40B4-BE49-F238E27FC236}">
                <a16:creationId xmlns:a16="http://schemas.microsoft.com/office/drawing/2014/main" id="{C7824EDA-498D-6777-038E-146F595E9177}"/>
              </a:ext>
            </a:extLst>
          </p:cNvPr>
          <p:cNvGrpSpPr/>
          <p:nvPr/>
        </p:nvGrpSpPr>
        <p:grpSpPr>
          <a:xfrm>
            <a:off x="6824584" y="233157"/>
            <a:ext cx="5154858" cy="828223"/>
            <a:chOff x="6824584" y="233157"/>
            <a:chExt cx="5154858" cy="828223"/>
          </a:xfrm>
        </p:grpSpPr>
        <p:sp>
          <p:nvSpPr>
            <p:cNvPr id="6" name="Oval 5">
              <a:extLst>
                <a:ext uri="{FF2B5EF4-FFF2-40B4-BE49-F238E27FC236}">
                  <a16:creationId xmlns:a16="http://schemas.microsoft.com/office/drawing/2014/main" id="{D54D5D9C-7ACA-0734-B91C-47D2FB503D7D}"/>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61C82F0-EDF9-7940-F49A-677A829E5E60}"/>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47F7387-5729-B064-A110-6613170119C8}"/>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8F5943E-C867-B92C-37DB-7E73AB2C4671}"/>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E53F388-9AE0-3C50-B878-CF4C0F822061}"/>
                </a:ext>
              </a:extLst>
            </p:cNvPr>
            <p:cNvSpPr>
              <a:spLocks noChangeAspect="1"/>
            </p:cNvSpPr>
            <p:nvPr/>
          </p:nvSpPr>
          <p:spPr>
            <a:xfrm>
              <a:off x="104960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00EB97A-92DF-EEAC-A4CD-251006ECE7E5}"/>
                </a:ext>
              </a:extLst>
            </p:cNvPr>
            <p:cNvSpPr>
              <a:spLocks noChangeAspect="1"/>
            </p:cNvSpPr>
            <p:nvPr/>
          </p:nvSpPr>
          <p:spPr>
            <a:xfrm>
              <a:off x="11327577"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E0F2DE7-F36C-DF0A-C14D-92CEB1BC7540}"/>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40" name="TextBox 39">
              <a:extLst>
                <a:ext uri="{FF2B5EF4-FFF2-40B4-BE49-F238E27FC236}">
                  <a16:creationId xmlns:a16="http://schemas.microsoft.com/office/drawing/2014/main" id="{C8D66EB2-2C8A-34C5-32C0-25D6F099F8EC}"/>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41" name="TextBox 40">
              <a:extLst>
                <a:ext uri="{FF2B5EF4-FFF2-40B4-BE49-F238E27FC236}">
                  <a16:creationId xmlns:a16="http://schemas.microsoft.com/office/drawing/2014/main" id="{D5AD7156-6000-E5E5-ADA3-387D8102B898}"/>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42" name="TextBox 41">
              <a:extLst>
                <a:ext uri="{FF2B5EF4-FFF2-40B4-BE49-F238E27FC236}">
                  <a16:creationId xmlns:a16="http://schemas.microsoft.com/office/drawing/2014/main" id="{6F0606E7-0B44-DB5D-8FA3-F981ACE713A5}"/>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43" name="TextBox 42">
              <a:extLst>
                <a:ext uri="{FF2B5EF4-FFF2-40B4-BE49-F238E27FC236}">
                  <a16:creationId xmlns:a16="http://schemas.microsoft.com/office/drawing/2014/main" id="{60B359AA-6BAD-E5C7-0535-A9893A822276}"/>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44" name="TextBox 43">
              <a:extLst>
                <a:ext uri="{FF2B5EF4-FFF2-40B4-BE49-F238E27FC236}">
                  <a16:creationId xmlns:a16="http://schemas.microsoft.com/office/drawing/2014/main" id="{A80CF07A-86CF-8550-BC73-898F468CFE83}"/>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p:spTree>
    <p:extLst>
      <p:ext uri="{BB962C8B-B14F-4D97-AF65-F5344CB8AC3E}">
        <p14:creationId xmlns:p14="http://schemas.microsoft.com/office/powerpoint/2010/main" val="376627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en-GB"/>
              <a:t>Ethics Discussion</a:t>
            </a:r>
          </a:p>
        </p:txBody>
      </p:sp>
      <p:sp>
        <p:nvSpPr>
          <p:cNvPr id="3" name="Text Placeholder 2">
            <a:extLst>
              <a:ext uri="{FF2B5EF4-FFF2-40B4-BE49-F238E27FC236}">
                <a16:creationId xmlns:a16="http://schemas.microsoft.com/office/drawing/2014/main" id="{0DF1A697-5240-597C-65D9-CF5B035114FE}"/>
              </a:ext>
            </a:extLst>
          </p:cNvPr>
          <p:cNvSpPr>
            <a:spLocks noGrp="1"/>
          </p:cNvSpPr>
          <p:nvPr>
            <p:ph type="body" idx="1"/>
          </p:nvPr>
        </p:nvSpPr>
        <p:spPr/>
        <p:txBody>
          <a:bodyPr/>
          <a:lstStyle/>
          <a:p>
            <a:r>
              <a:rPr lang="en-GB"/>
              <a:t>Potential pitfalls in practice</a:t>
            </a:r>
          </a:p>
        </p:txBody>
      </p:sp>
    </p:spTree>
    <p:extLst>
      <p:ext uri="{BB962C8B-B14F-4D97-AF65-F5344CB8AC3E}">
        <p14:creationId xmlns:p14="http://schemas.microsoft.com/office/powerpoint/2010/main" val="1878113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F66-1500-1A1D-9325-DCCF3B691A63}"/>
              </a:ext>
            </a:extLst>
          </p:cNvPr>
          <p:cNvSpPr>
            <a:spLocks noGrp="1"/>
          </p:cNvSpPr>
          <p:nvPr>
            <p:ph type="title"/>
          </p:nvPr>
        </p:nvSpPr>
        <p:spPr/>
        <p:txBody>
          <a:bodyPr/>
          <a:lstStyle/>
          <a:p>
            <a:r>
              <a:rPr lang="en-GB"/>
              <a:t>Eight principles of ethical design</a:t>
            </a:r>
          </a:p>
        </p:txBody>
      </p:sp>
      <p:sp>
        <p:nvSpPr>
          <p:cNvPr id="5" name="Slide Number Placeholder 4">
            <a:extLst>
              <a:ext uri="{FF2B5EF4-FFF2-40B4-BE49-F238E27FC236}">
                <a16:creationId xmlns:a16="http://schemas.microsoft.com/office/drawing/2014/main" id="{23D5D37E-12F7-2981-10F5-88AD1499B83D}"/>
              </a:ext>
            </a:extLst>
          </p:cNvPr>
          <p:cNvSpPr>
            <a:spLocks noGrp="1"/>
          </p:cNvSpPr>
          <p:nvPr>
            <p:ph type="sldNum" sz="quarter" idx="16"/>
          </p:nvPr>
        </p:nvSpPr>
        <p:spPr/>
        <p:txBody>
          <a:bodyPr/>
          <a:lstStyle/>
          <a:p>
            <a:fld id="{7559FC98-AF75-4A00-A03C-DF9FEBF6BCB9}" type="slidenum">
              <a:rPr lang="en-GB" smtClean="0"/>
              <a:pPr/>
              <a:t>26</a:t>
            </a:fld>
            <a:endParaRPr lang="en-GB"/>
          </a:p>
        </p:txBody>
      </p:sp>
      <p:graphicFrame>
        <p:nvGraphicFramePr>
          <p:cNvPr id="4" name="Diagram 3">
            <a:extLst>
              <a:ext uri="{FF2B5EF4-FFF2-40B4-BE49-F238E27FC236}">
                <a16:creationId xmlns:a16="http://schemas.microsoft.com/office/drawing/2014/main" id="{F47217AE-98F9-59A4-6512-7112504F3D7E}"/>
              </a:ext>
            </a:extLst>
          </p:cNvPr>
          <p:cNvGraphicFramePr/>
          <p:nvPr>
            <p:extLst>
              <p:ext uri="{D42A27DB-BD31-4B8C-83A1-F6EECF244321}">
                <p14:modId xmlns:p14="http://schemas.microsoft.com/office/powerpoint/2010/main" val="1617010952"/>
              </p:ext>
            </p:extLst>
          </p:nvPr>
        </p:nvGraphicFramePr>
        <p:xfrm>
          <a:off x="999029" y="1314534"/>
          <a:ext cx="2445793" cy="4565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9" name="Group 38">
            <a:extLst>
              <a:ext uri="{FF2B5EF4-FFF2-40B4-BE49-F238E27FC236}">
                <a16:creationId xmlns:a16="http://schemas.microsoft.com/office/drawing/2014/main" id="{027CCCFE-BD46-522E-22C6-4F0FF76F3504}"/>
              </a:ext>
            </a:extLst>
          </p:cNvPr>
          <p:cNvGrpSpPr/>
          <p:nvPr/>
        </p:nvGrpSpPr>
        <p:grpSpPr>
          <a:xfrm>
            <a:off x="6824584" y="233157"/>
            <a:ext cx="5154858" cy="828223"/>
            <a:chOff x="6824584" y="233157"/>
            <a:chExt cx="5154858" cy="828223"/>
          </a:xfrm>
        </p:grpSpPr>
        <p:sp>
          <p:nvSpPr>
            <p:cNvPr id="40" name="Oval 39">
              <a:extLst>
                <a:ext uri="{FF2B5EF4-FFF2-40B4-BE49-F238E27FC236}">
                  <a16:creationId xmlns:a16="http://schemas.microsoft.com/office/drawing/2014/main" id="{CA3FBDD1-C3B7-9789-95C6-C9C6657E097E}"/>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1FEA8CD2-6CAE-ADA5-710F-7AEE0FAE1DF6}"/>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0AEE2563-017E-52B3-60B1-3481C6D5BB5D}"/>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27AF07A-F8DA-1A62-2EB3-8036432369DC}"/>
                </a:ext>
              </a:extLst>
            </p:cNvPr>
            <p:cNvSpPr>
              <a:spLocks noChangeAspect="1"/>
            </p:cNvSpPr>
            <p:nvPr/>
          </p:nvSpPr>
          <p:spPr>
            <a:xfrm>
              <a:off x="96645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7F4E9B1-7E3D-D411-FDC3-5196231214CE}"/>
                </a:ext>
              </a:extLst>
            </p:cNvPr>
            <p:cNvSpPr>
              <a:spLocks noChangeAspect="1"/>
            </p:cNvSpPr>
            <p:nvPr/>
          </p:nvSpPr>
          <p:spPr>
            <a:xfrm>
              <a:off x="10496079"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B88664AA-6001-FF28-0841-65F467B13A52}"/>
                </a:ext>
              </a:extLst>
            </p:cNvPr>
            <p:cNvSpPr>
              <a:spLocks noChangeAspect="1"/>
            </p:cNvSpPr>
            <p:nvPr/>
          </p:nvSpPr>
          <p:spPr>
            <a:xfrm>
              <a:off x="11327577"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750D7CB9-EA36-7224-966B-26E143A22CD3}"/>
                </a:ext>
              </a:extLst>
            </p:cNvPr>
            <p:cNvSpPr txBox="1"/>
            <p:nvPr/>
          </p:nvSpPr>
          <p:spPr>
            <a:xfrm>
              <a:off x="6824584" y="599715"/>
              <a:ext cx="946590" cy="461665"/>
            </a:xfrm>
            <a:prstGeom prst="rect">
              <a:avLst/>
            </a:prstGeom>
            <a:noFill/>
          </p:spPr>
          <p:txBody>
            <a:bodyPr wrap="square" rtlCol="0">
              <a:spAutoFit/>
            </a:bodyPr>
            <a:lstStyle/>
            <a:p>
              <a:pPr algn="ctr"/>
              <a:r>
                <a:rPr lang="en-GB" sz="1200"/>
                <a:t>Problem Statement</a:t>
              </a:r>
            </a:p>
          </p:txBody>
        </p:sp>
        <p:sp>
          <p:nvSpPr>
            <p:cNvPr id="47" name="TextBox 46">
              <a:extLst>
                <a:ext uri="{FF2B5EF4-FFF2-40B4-BE49-F238E27FC236}">
                  <a16:creationId xmlns:a16="http://schemas.microsoft.com/office/drawing/2014/main" id="{522750F0-66B9-C951-CB31-D715277F1603}"/>
                </a:ext>
              </a:extLst>
            </p:cNvPr>
            <p:cNvSpPr txBox="1"/>
            <p:nvPr/>
          </p:nvSpPr>
          <p:spPr>
            <a:xfrm>
              <a:off x="7736790" y="595278"/>
              <a:ext cx="841168" cy="461665"/>
            </a:xfrm>
            <a:prstGeom prst="rect">
              <a:avLst/>
            </a:prstGeom>
            <a:noFill/>
          </p:spPr>
          <p:txBody>
            <a:bodyPr wrap="square" rtlCol="0">
              <a:spAutoFit/>
            </a:bodyPr>
            <a:lstStyle/>
            <a:p>
              <a:pPr algn="ctr"/>
              <a:r>
                <a:rPr lang="en-GB" sz="1200"/>
                <a:t>Data &amp; Packages</a:t>
              </a:r>
            </a:p>
          </p:txBody>
        </p:sp>
        <p:sp>
          <p:nvSpPr>
            <p:cNvPr id="48" name="TextBox 47">
              <a:extLst>
                <a:ext uri="{FF2B5EF4-FFF2-40B4-BE49-F238E27FC236}">
                  <a16:creationId xmlns:a16="http://schemas.microsoft.com/office/drawing/2014/main" id="{66D469F8-9581-F8AD-9454-77CF4B018275}"/>
                </a:ext>
              </a:extLst>
            </p:cNvPr>
            <p:cNvSpPr txBox="1"/>
            <p:nvPr/>
          </p:nvSpPr>
          <p:spPr>
            <a:xfrm>
              <a:off x="8543575" y="595278"/>
              <a:ext cx="841168" cy="461665"/>
            </a:xfrm>
            <a:prstGeom prst="rect">
              <a:avLst/>
            </a:prstGeom>
            <a:noFill/>
          </p:spPr>
          <p:txBody>
            <a:bodyPr wrap="square" rtlCol="0">
              <a:spAutoFit/>
            </a:bodyPr>
            <a:lstStyle/>
            <a:p>
              <a:pPr algn="ctr"/>
              <a:r>
                <a:rPr lang="en-GB" sz="1200"/>
                <a:t>Data Analysis</a:t>
              </a:r>
            </a:p>
          </p:txBody>
        </p:sp>
        <p:sp>
          <p:nvSpPr>
            <p:cNvPr id="49" name="TextBox 48">
              <a:extLst>
                <a:ext uri="{FF2B5EF4-FFF2-40B4-BE49-F238E27FC236}">
                  <a16:creationId xmlns:a16="http://schemas.microsoft.com/office/drawing/2014/main" id="{2CC480A5-784A-1E0E-F95D-33B99C584741}"/>
                </a:ext>
              </a:extLst>
            </p:cNvPr>
            <p:cNvSpPr txBox="1"/>
            <p:nvPr/>
          </p:nvSpPr>
          <p:spPr>
            <a:xfrm>
              <a:off x="9370919" y="595278"/>
              <a:ext cx="841168" cy="461665"/>
            </a:xfrm>
            <a:prstGeom prst="rect">
              <a:avLst/>
            </a:prstGeom>
            <a:noFill/>
          </p:spPr>
          <p:txBody>
            <a:bodyPr wrap="square" rtlCol="0">
              <a:spAutoFit/>
            </a:bodyPr>
            <a:lstStyle/>
            <a:p>
              <a:pPr algn="ctr"/>
              <a:r>
                <a:rPr lang="en-GB" sz="1200"/>
                <a:t>Model Creation</a:t>
              </a:r>
            </a:p>
          </p:txBody>
        </p:sp>
        <p:sp>
          <p:nvSpPr>
            <p:cNvPr id="50" name="TextBox 49">
              <a:extLst>
                <a:ext uri="{FF2B5EF4-FFF2-40B4-BE49-F238E27FC236}">
                  <a16:creationId xmlns:a16="http://schemas.microsoft.com/office/drawing/2014/main" id="{7C81B5F1-8EA5-DC4F-0D62-F1D3676B2A1B}"/>
                </a:ext>
              </a:extLst>
            </p:cNvPr>
            <p:cNvSpPr txBox="1"/>
            <p:nvPr/>
          </p:nvSpPr>
          <p:spPr>
            <a:xfrm>
              <a:off x="10099814" y="599715"/>
              <a:ext cx="1048130" cy="461665"/>
            </a:xfrm>
            <a:prstGeom prst="rect">
              <a:avLst/>
            </a:prstGeom>
            <a:noFill/>
          </p:spPr>
          <p:txBody>
            <a:bodyPr wrap="square" rtlCol="0">
              <a:spAutoFit/>
            </a:bodyPr>
            <a:lstStyle/>
            <a:p>
              <a:pPr algn="ctr"/>
              <a:r>
                <a:rPr lang="en-GB" sz="1200"/>
                <a:t>Performance Evaluation</a:t>
              </a:r>
            </a:p>
          </p:txBody>
        </p:sp>
        <p:sp>
          <p:nvSpPr>
            <p:cNvPr id="51" name="TextBox 50">
              <a:extLst>
                <a:ext uri="{FF2B5EF4-FFF2-40B4-BE49-F238E27FC236}">
                  <a16:creationId xmlns:a16="http://schemas.microsoft.com/office/drawing/2014/main" id="{7DDEB5B4-3D6C-21E5-99FF-EACFB7FDE1B0}"/>
                </a:ext>
              </a:extLst>
            </p:cNvPr>
            <p:cNvSpPr txBox="1"/>
            <p:nvPr/>
          </p:nvSpPr>
          <p:spPr>
            <a:xfrm>
              <a:off x="10931312" y="595278"/>
              <a:ext cx="1048130" cy="461665"/>
            </a:xfrm>
            <a:prstGeom prst="rect">
              <a:avLst/>
            </a:prstGeom>
            <a:noFill/>
          </p:spPr>
          <p:txBody>
            <a:bodyPr wrap="square" rtlCol="0">
              <a:spAutoFit/>
            </a:bodyPr>
            <a:lstStyle/>
            <a:p>
              <a:pPr algn="ctr"/>
              <a:r>
                <a:rPr lang="en-GB" sz="1200"/>
                <a:t>Business Case &amp;</a:t>
              </a:r>
              <a:r>
                <a:rPr lang="en-GB" altLang="zh-CN" sz="1200"/>
                <a:t> Ethics</a:t>
              </a:r>
              <a:endParaRPr lang="en-GB" sz="1200"/>
            </a:p>
          </p:txBody>
        </p:sp>
      </p:grpSp>
      <p:sp>
        <p:nvSpPr>
          <p:cNvPr id="6" name="TextBox 5">
            <a:extLst>
              <a:ext uri="{FF2B5EF4-FFF2-40B4-BE49-F238E27FC236}">
                <a16:creationId xmlns:a16="http://schemas.microsoft.com/office/drawing/2014/main" id="{E5AB1C2A-A2D6-FCA2-69BA-D4F20B780C75}"/>
              </a:ext>
            </a:extLst>
          </p:cNvPr>
          <p:cNvSpPr txBox="1"/>
          <p:nvPr/>
        </p:nvSpPr>
        <p:spPr>
          <a:xfrm>
            <a:off x="3644658" y="1434895"/>
            <a:ext cx="8334784" cy="369332"/>
          </a:xfrm>
          <a:prstGeom prst="rect">
            <a:avLst/>
          </a:prstGeom>
          <a:noFill/>
        </p:spPr>
        <p:txBody>
          <a:bodyPr wrap="square" rtlCol="0">
            <a:spAutoFit/>
          </a:bodyPr>
          <a:lstStyle/>
          <a:p>
            <a:r>
              <a:rPr lang="en-GB"/>
              <a:t>Company provides discount which benefits the customers based on model predictions</a:t>
            </a:r>
          </a:p>
        </p:txBody>
      </p:sp>
      <p:sp>
        <p:nvSpPr>
          <p:cNvPr id="7" name="TextBox 6">
            <a:extLst>
              <a:ext uri="{FF2B5EF4-FFF2-40B4-BE49-F238E27FC236}">
                <a16:creationId xmlns:a16="http://schemas.microsoft.com/office/drawing/2014/main" id="{06167A19-9D97-D429-7A19-F6AF62FD78DD}"/>
              </a:ext>
            </a:extLst>
          </p:cNvPr>
          <p:cNvSpPr txBox="1"/>
          <p:nvPr/>
        </p:nvSpPr>
        <p:spPr>
          <a:xfrm>
            <a:off x="3644658" y="2025335"/>
            <a:ext cx="5073424" cy="369332"/>
          </a:xfrm>
          <a:prstGeom prst="rect">
            <a:avLst/>
          </a:prstGeom>
          <a:noFill/>
        </p:spPr>
        <p:txBody>
          <a:bodyPr wrap="square" rtlCol="0">
            <a:spAutoFit/>
          </a:bodyPr>
          <a:lstStyle/>
          <a:p>
            <a:r>
              <a:rPr lang="en-GB"/>
              <a:t>No sensitive or personal data included</a:t>
            </a:r>
          </a:p>
        </p:txBody>
      </p:sp>
      <p:sp>
        <p:nvSpPr>
          <p:cNvPr id="8" name="TextBox 7">
            <a:extLst>
              <a:ext uri="{FF2B5EF4-FFF2-40B4-BE49-F238E27FC236}">
                <a16:creationId xmlns:a16="http://schemas.microsoft.com/office/drawing/2014/main" id="{2F1CD8E7-EEBD-4C0B-7F44-4DA7462FE9E0}"/>
              </a:ext>
            </a:extLst>
          </p:cNvPr>
          <p:cNvSpPr txBox="1"/>
          <p:nvPr/>
        </p:nvSpPr>
        <p:spPr>
          <a:xfrm>
            <a:off x="3644658" y="4698775"/>
            <a:ext cx="8217142" cy="646331"/>
          </a:xfrm>
          <a:prstGeom prst="rect">
            <a:avLst/>
          </a:prstGeom>
          <a:noFill/>
        </p:spPr>
        <p:txBody>
          <a:bodyPr wrap="square" rtlCol="0">
            <a:spAutoFit/>
          </a:bodyPr>
          <a:lstStyle/>
          <a:p>
            <a:r>
              <a:rPr lang="en-GB"/>
              <a:t>Simple logistic regression functions as fallback in case the competence and skill is lacking for random forest</a:t>
            </a:r>
          </a:p>
        </p:txBody>
      </p:sp>
      <p:sp>
        <p:nvSpPr>
          <p:cNvPr id="10" name="TextBox 9">
            <a:extLst>
              <a:ext uri="{FF2B5EF4-FFF2-40B4-BE49-F238E27FC236}">
                <a16:creationId xmlns:a16="http://schemas.microsoft.com/office/drawing/2014/main" id="{6AEC538C-DFFE-6FFA-B1CB-DE859A5404AF}"/>
              </a:ext>
            </a:extLst>
          </p:cNvPr>
          <p:cNvSpPr txBox="1"/>
          <p:nvPr/>
        </p:nvSpPr>
        <p:spPr>
          <a:xfrm>
            <a:off x="3644658" y="3157264"/>
            <a:ext cx="5073424" cy="369332"/>
          </a:xfrm>
          <a:prstGeom prst="rect">
            <a:avLst/>
          </a:prstGeom>
          <a:noFill/>
        </p:spPr>
        <p:txBody>
          <a:bodyPr wrap="square" rtlCol="0">
            <a:spAutoFit/>
          </a:bodyPr>
          <a:lstStyle/>
          <a:p>
            <a:r>
              <a:rPr lang="en-GB"/>
              <a:t>Decision-making basis not available for customers</a:t>
            </a:r>
          </a:p>
        </p:txBody>
      </p:sp>
      <p:sp>
        <p:nvSpPr>
          <p:cNvPr id="11" name="TextBox 10">
            <a:extLst>
              <a:ext uri="{FF2B5EF4-FFF2-40B4-BE49-F238E27FC236}">
                <a16:creationId xmlns:a16="http://schemas.microsoft.com/office/drawing/2014/main" id="{6D0021AD-D4E0-0E25-7782-30BC35E71FB4}"/>
              </a:ext>
            </a:extLst>
          </p:cNvPr>
          <p:cNvSpPr txBox="1"/>
          <p:nvPr/>
        </p:nvSpPr>
        <p:spPr>
          <a:xfrm>
            <a:off x="3644658" y="3692504"/>
            <a:ext cx="5073424" cy="369332"/>
          </a:xfrm>
          <a:prstGeom prst="rect">
            <a:avLst/>
          </a:prstGeom>
          <a:noFill/>
        </p:spPr>
        <p:txBody>
          <a:bodyPr wrap="square" rtlCol="0">
            <a:spAutoFit/>
          </a:bodyPr>
          <a:lstStyle/>
          <a:p>
            <a:r>
              <a:rPr lang="en-GB"/>
              <a:t>Limited transparency → No accountability</a:t>
            </a:r>
          </a:p>
        </p:txBody>
      </p:sp>
      <p:sp>
        <p:nvSpPr>
          <p:cNvPr id="13" name="TextBox 12">
            <a:extLst>
              <a:ext uri="{FF2B5EF4-FFF2-40B4-BE49-F238E27FC236}">
                <a16:creationId xmlns:a16="http://schemas.microsoft.com/office/drawing/2014/main" id="{71DD7BDC-3121-BD9D-B273-D94A0209FAB8}"/>
              </a:ext>
            </a:extLst>
          </p:cNvPr>
          <p:cNvSpPr txBox="1"/>
          <p:nvPr/>
        </p:nvSpPr>
        <p:spPr>
          <a:xfrm>
            <a:off x="3644658" y="2563284"/>
            <a:ext cx="5073424" cy="369332"/>
          </a:xfrm>
          <a:prstGeom prst="rect">
            <a:avLst/>
          </a:prstGeom>
          <a:noFill/>
        </p:spPr>
        <p:txBody>
          <a:bodyPr wrap="square" rtlCol="0">
            <a:spAutoFit/>
          </a:bodyPr>
          <a:lstStyle/>
          <a:p>
            <a:r>
              <a:rPr lang="en-GB"/>
              <a:t>Systematic approach with promising performance</a:t>
            </a:r>
          </a:p>
        </p:txBody>
      </p:sp>
      <p:sp>
        <p:nvSpPr>
          <p:cNvPr id="15" name="TextBox 14">
            <a:extLst>
              <a:ext uri="{FF2B5EF4-FFF2-40B4-BE49-F238E27FC236}">
                <a16:creationId xmlns:a16="http://schemas.microsoft.com/office/drawing/2014/main" id="{EA35F5EF-C00F-BAA8-0457-16FCEA601AAF}"/>
              </a:ext>
            </a:extLst>
          </p:cNvPr>
          <p:cNvSpPr txBox="1"/>
          <p:nvPr/>
        </p:nvSpPr>
        <p:spPr>
          <a:xfrm>
            <a:off x="3644658" y="4239414"/>
            <a:ext cx="5578956" cy="369332"/>
          </a:xfrm>
          <a:prstGeom prst="rect">
            <a:avLst/>
          </a:prstGeom>
          <a:noFill/>
        </p:spPr>
        <p:txBody>
          <a:bodyPr wrap="square" rtlCol="0">
            <a:spAutoFit/>
          </a:bodyPr>
          <a:lstStyle/>
          <a:p>
            <a:r>
              <a:rPr lang="en-GB"/>
              <a:t>No significant potential for misuse</a:t>
            </a:r>
          </a:p>
        </p:txBody>
      </p:sp>
      <p:sp>
        <p:nvSpPr>
          <p:cNvPr id="16" name="TextBox 15">
            <a:extLst>
              <a:ext uri="{FF2B5EF4-FFF2-40B4-BE49-F238E27FC236}">
                <a16:creationId xmlns:a16="http://schemas.microsoft.com/office/drawing/2014/main" id="{9A05AB15-0E5F-7FD6-0D76-3D85BC11676A}"/>
              </a:ext>
            </a:extLst>
          </p:cNvPr>
          <p:cNvSpPr txBox="1"/>
          <p:nvPr/>
        </p:nvSpPr>
        <p:spPr>
          <a:xfrm>
            <a:off x="3644658" y="5382177"/>
            <a:ext cx="4682454" cy="369332"/>
          </a:xfrm>
          <a:prstGeom prst="rect">
            <a:avLst/>
          </a:prstGeom>
          <a:noFill/>
        </p:spPr>
        <p:txBody>
          <a:bodyPr wrap="square" rtlCol="0">
            <a:spAutoFit/>
          </a:bodyPr>
          <a:lstStyle/>
          <a:p>
            <a:r>
              <a:rPr lang="en-GB"/>
              <a:t>Procedural fairness, model doesn’t discriminate</a:t>
            </a:r>
          </a:p>
        </p:txBody>
      </p:sp>
      <p:sp>
        <p:nvSpPr>
          <p:cNvPr id="9" name="TextBox 8">
            <a:extLst>
              <a:ext uri="{FF2B5EF4-FFF2-40B4-BE49-F238E27FC236}">
                <a16:creationId xmlns:a16="http://schemas.microsoft.com/office/drawing/2014/main" id="{992DCDC8-85C7-C85F-181A-144911B4754F}"/>
              </a:ext>
            </a:extLst>
          </p:cNvPr>
          <p:cNvSpPr txBox="1"/>
          <p:nvPr/>
        </p:nvSpPr>
        <p:spPr>
          <a:xfrm>
            <a:off x="358775" y="5966847"/>
            <a:ext cx="6495574" cy="400110"/>
          </a:xfrm>
          <a:prstGeom prst="rect">
            <a:avLst/>
          </a:prstGeom>
          <a:noFill/>
        </p:spPr>
        <p:txBody>
          <a:bodyPr wrap="square" rtlCol="0">
            <a:spAutoFit/>
          </a:bodyPr>
          <a:lstStyle/>
          <a:p>
            <a:r>
              <a:rPr lang="en-GB" sz="1000"/>
              <a:t>Sources: (I</a:t>
            </a:r>
            <a:r>
              <a:rPr lang="nl-NL" sz="1000"/>
              <a:t>EEE, </a:t>
            </a:r>
            <a:r>
              <a:rPr lang="nl-NL" sz="1000" err="1"/>
              <a:t>n.d</a:t>
            </a:r>
            <a:r>
              <a:rPr lang="nl-NL" sz="1000"/>
              <a:t>., p. 11)</a:t>
            </a:r>
            <a:endParaRPr lang="en-GB" sz="1000">
              <a:effectLst/>
            </a:endParaRPr>
          </a:p>
          <a:p>
            <a:endParaRPr lang="en-GB" sz="1000"/>
          </a:p>
        </p:txBody>
      </p:sp>
    </p:spTree>
    <p:extLst>
      <p:ext uri="{BB962C8B-B14F-4D97-AF65-F5344CB8AC3E}">
        <p14:creationId xmlns:p14="http://schemas.microsoft.com/office/powerpoint/2010/main" val="211257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1FB1-FB0D-4D2C-8996-09D26643F366}"/>
              </a:ext>
            </a:extLst>
          </p:cNvPr>
          <p:cNvSpPr>
            <a:spLocks noGrp="1"/>
          </p:cNvSpPr>
          <p:nvPr>
            <p:ph type="title"/>
          </p:nvPr>
        </p:nvSpPr>
        <p:spPr>
          <a:xfrm>
            <a:off x="708212" y="980018"/>
            <a:ext cx="7605741" cy="4971565"/>
          </a:xfrm>
        </p:spPr>
        <p:txBody>
          <a:bodyPr anchor="ctr">
            <a:normAutofit/>
          </a:bodyPr>
          <a:lstStyle/>
          <a:p>
            <a:pPr>
              <a:lnSpc>
                <a:spcPct val="90000"/>
              </a:lnSpc>
            </a:pPr>
            <a:r>
              <a:rPr lang="en-GB" sz="10000"/>
              <a:t>Thank you!</a:t>
            </a:r>
            <a:br>
              <a:rPr lang="en-GB" sz="10000"/>
            </a:br>
            <a:r>
              <a:rPr lang="en-GB" sz="10000"/>
              <a:t>Any questions?</a:t>
            </a:r>
          </a:p>
        </p:txBody>
      </p:sp>
      <p:grpSp>
        <p:nvGrpSpPr>
          <p:cNvPr id="3" name="Group 2">
            <a:extLst>
              <a:ext uri="{FF2B5EF4-FFF2-40B4-BE49-F238E27FC236}">
                <a16:creationId xmlns:a16="http://schemas.microsoft.com/office/drawing/2014/main" id="{569C25F8-9943-4DDC-BFDB-FE37571A6E13}"/>
              </a:ext>
            </a:extLst>
          </p:cNvPr>
          <p:cNvGrpSpPr/>
          <p:nvPr/>
        </p:nvGrpSpPr>
        <p:grpSpPr>
          <a:xfrm>
            <a:off x="7163267" y="454690"/>
            <a:ext cx="4505729" cy="5948620"/>
            <a:chOff x="7163267" y="356107"/>
            <a:chExt cx="4505729" cy="5948620"/>
          </a:xfrm>
        </p:grpSpPr>
        <p:sp>
          <p:nvSpPr>
            <p:cNvPr id="4" name="Textfeld 9">
              <a:extLst>
                <a:ext uri="{FF2B5EF4-FFF2-40B4-BE49-F238E27FC236}">
                  <a16:creationId xmlns:a16="http://schemas.microsoft.com/office/drawing/2014/main" id="{55D35CBB-D215-90EE-5065-1FCAC90EBD70}"/>
                </a:ext>
              </a:extLst>
            </p:cNvPr>
            <p:cNvSpPr txBox="1"/>
            <p:nvPr/>
          </p:nvSpPr>
          <p:spPr>
            <a:xfrm>
              <a:off x="7163267" y="356107"/>
              <a:ext cx="2324675" cy="4708981"/>
            </a:xfrm>
            <a:prstGeom prst="rect">
              <a:avLst/>
            </a:prstGeom>
            <a:noFill/>
          </p:spPr>
          <p:txBody>
            <a:bodyPr wrap="none" rtlCol="0">
              <a:spAutoFit/>
            </a:bodyPr>
            <a:lstStyle/>
            <a:p>
              <a:r>
                <a:rPr lang="de-DE" sz="30000">
                  <a:solidFill>
                    <a:schemeClr val="bg1">
                      <a:lumMod val="50000"/>
                    </a:schemeClr>
                  </a:solidFill>
                  <a:latin typeface="Arial" panose="020B0604020202020204" pitchFamily="34" charset="0"/>
                  <a:cs typeface="Arial" panose="020B0604020202020204" pitchFamily="34" charset="0"/>
                </a:rPr>
                <a:t>?</a:t>
              </a:r>
            </a:p>
          </p:txBody>
        </p:sp>
        <p:sp>
          <p:nvSpPr>
            <p:cNvPr id="5" name="Textfeld 10">
              <a:extLst>
                <a:ext uri="{FF2B5EF4-FFF2-40B4-BE49-F238E27FC236}">
                  <a16:creationId xmlns:a16="http://schemas.microsoft.com/office/drawing/2014/main" id="{9B4F9EB1-20FA-BD8E-BF3C-A5A56DBFF98C}"/>
                </a:ext>
              </a:extLst>
            </p:cNvPr>
            <p:cNvSpPr txBox="1"/>
            <p:nvPr/>
          </p:nvSpPr>
          <p:spPr>
            <a:xfrm>
              <a:off x="8253794" y="975926"/>
              <a:ext cx="2324675" cy="4708981"/>
            </a:xfrm>
            <a:prstGeom prst="rect">
              <a:avLst/>
            </a:prstGeom>
            <a:noFill/>
          </p:spPr>
          <p:txBody>
            <a:bodyPr wrap="none" rtlCol="0">
              <a:spAutoFit/>
            </a:bodyPr>
            <a:lstStyle/>
            <a:p>
              <a:r>
                <a:rPr lang="de-DE" sz="30000">
                  <a:solidFill>
                    <a:schemeClr val="bg1">
                      <a:lumMod val="75000"/>
                    </a:schemeClr>
                  </a:solidFill>
                  <a:latin typeface="Arial" panose="020B0604020202020204" pitchFamily="34" charset="0"/>
                  <a:cs typeface="Arial" panose="020B0604020202020204" pitchFamily="34" charset="0"/>
                </a:rPr>
                <a:t>?</a:t>
              </a:r>
            </a:p>
          </p:txBody>
        </p:sp>
        <p:sp>
          <p:nvSpPr>
            <p:cNvPr id="7" name="Textfeld 11">
              <a:extLst>
                <a:ext uri="{FF2B5EF4-FFF2-40B4-BE49-F238E27FC236}">
                  <a16:creationId xmlns:a16="http://schemas.microsoft.com/office/drawing/2014/main" id="{C8F3F063-1F15-70A3-6860-175F877130E8}"/>
                </a:ext>
              </a:extLst>
            </p:cNvPr>
            <p:cNvSpPr txBox="1"/>
            <p:nvPr/>
          </p:nvSpPr>
          <p:spPr>
            <a:xfrm>
              <a:off x="9344321" y="1595746"/>
              <a:ext cx="2324675" cy="4708981"/>
            </a:xfrm>
            <a:prstGeom prst="rect">
              <a:avLst/>
            </a:prstGeom>
            <a:noFill/>
          </p:spPr>
          <p:txBody>
            <a:bodyPr wrap="none" rtlCol="0">
              <a:spAutoFit/>
            </a:bodyPr>
            <a:lstStyle/>
            <a:p>
              <a:r>
                <a:rPr lang="de-DE" sz="30000">
                  <a:solidFill>
                    <a:schemeClr val="bg1"/>
                  </a:solidFill>
                  <a:latin typeface="Arial" panose="020B0604020202020204" pitchFamily="34" charset="0"/>
                  <a:cs typeface="Arial" panose="020B0604020202020204" pitchFamily="34" charset="0"/>
                </a:rPr>
                <a:t>?</a:t>
              </a:r>
            </a:p>
          </p:txBody>
        </p:sp>
      </p:grpSp>
    </p:spTree>
    <p:custDataLst>
      <p:custData r:id="rId1"/>
      <p:custData r:id="rId2"/>
    </p:custDataLst>
    <p:extLst>
      <p:ext uri="{BB962C8B-B14F-4D97-AF65-F5344CB8AC3E}">
        <p14:creationId xmlns:p14="http://schemas.microsoft.com/office/powerpoint/2010/main" val="4102995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A028-1B16-C21B-7301-BCDE639412D9}"/>
              </a:ext>
            </a:extLst>
          </p:cNvPr>
          <p:cNvSpPr>
            <a:spLocks noGrp="1"/>
          </p:cNvSpPr>
          <p:nvPr>
            <p:ph type="title"/>
          </p:nvPr>
        </p:nvSpPr>
        <p:spPr>
          <a:xfrm>
            <a:off x="478367" y="501651"/>
            <a:ext cx="5514719" cy="812883"/>
          </a:xfrm>
        </p:spPr>
        <p:txBody>
          <a:bodyPr/>
          <a:lstStyle/>
          <a:p>
            <a:r>
              <a:rPr lang="en-US"/>
              <a:t>References</a:t>
            </a:r>
          </a:p>
        </p:txBody>
      </p:sp>
      <p:sp>
        <p:nvSpPr>
          <p:cNvPr id="5" name="Slide Number Placeholder 4">
            <a:extLst>
              <a:ext uri="{FF2B5EF4-FFF2-40B4-BE49-F238E27FC236}">
                <a16:creationId xmlns:a16="http://schemas.microsoft.com/office/drawing/2014/main" id="{2EC1D468-F9C4-7904-F77F-F8E682A8934B}"/>
              </a:ext>
            </a:extLst>
          </p:cNvPr>
          <p:cNvSpPr>
            <a:spLocks noGrp="1"/>
          </p:cNvSpPr>
          <p:nvPr>
            <p:ph type="sldNum" sz="quarter" idx="16"/>
          </p:nvPr>
        </p:nvSpPr>
        <p:spPr/>
        <p:txBody>
          <a:bodyPr/>
          <a:lstStyle/>
          <a:p>
            <a:fld id="{7559FC98-AF75-4A00-A03C-DF9FEBF6BCB9}" type="slidenum">
              <a:rPr lang="en-GB" smtClean="0"/>
              <a:pPr/>
              <a:t>28</a:t>
            </a:fld>
            <a:endParaRPr lang="en-GB"/>
          </a:p>
        </p:txBody>
      </p:sp>
      <p:sp>
        <p:nvSpPr>
          <p:cNvPr id="8" name="TextBox 7">
            <a:extLst>
              <a:ext uri="{FF2B5EF4-FFF2-40B4-BE49-F238E27FC236}">
                <a16:creationId xmlns:a16="http://schemas.microsoft.com/office/drawing/2014/main" id="{3B1DB76B-2649-0D57-0B87-7C8E32B70995}"/>
              </a:ext>
            </a:extLst>
          </p:cNvPr>
          <p:cNvSpPr txBox="1"/>
          <p:nvPr/>
        </p:nvSpPr>
        <p:spPr>
          <a:xfrm>
            <a:off x="478367" y="1276350"/>
            <a:ext cx="10661858" cy="5078313"/>
          </a:xfrm>
          <a:prstGeom prst="rect">
            <a:avLst/>
          </a:prstGeom>
          <a:noFill/>
        </p:spPr>
        <p:txBody>
          <a:bodyPr wrap="square" rtlCol="0">
            <a:spAutoFit/>
          </a:bodyPr>
          <a:lstStyle/>
          <a:p>
            <a:r>
              <a:rPr lang="en-US" i="1"/>
              <a:t>Apply SMOTE Algorithm</a:t>
            </a:r>
            <a:r>
              <a:rPr lang="en-US"/>
              <a:t>. (n.d.). https://</a:t>
            </a:r>
            <a:r>
              <a:rPr lang="en-US" err="1"/>
              <a:t>themis.tidymodels.org</a:t>
            </a:r>
            <a:r>
              <a:rPr lang="en-US"/>
              <a:t>/reference/</a:t>
            </a:r>
            <a:r>
              <a:rPr lang="en-US" err="1"/>
              <a:t>step_smote</a:t>
            </a:r>
            <a:r>
              <a:rPr lang="en-US"/>
              <a:t> .html. (Accessed: 2022-11-18)</a:t>
            </a:r>
          </a:p>
          <a:p>
            <a:endParaRPr lang="en-US"/>
          </a:p>
          <a:p>
            <a:r>
              <a:rPr lang="en-US" err="1"/>
              <a:t>BlastChar</a:t>
            </a:r>
            <a:r>
              <a:rPr lang="en-US"/>
              <a:t>. (2018, Feb). </a:t>
            </a:r>
            <a:r>
              <a:rPr lang="en-US" i="1"/>
              <a:t>Telco customer churn</a:t>
            </a:r>
            <a:r>
              <a:rPr lang="en-US"/>
              <a:t>. Retrieved from https://</a:t>
            </a:r>
            <a:r>
              <a:rPr lang="en-US" err="1"/>
              <a:t>www.kaggle.com</a:t>
            </a:r>
            <a:r>
              <a:rPr lang="en-US"/>
              <a:t>/ datasets/</a:t>
            </a:r>
            <a:r>
              <a:rPr lang="en-US" err="1"/>
              <a:t>blastchar</a:t>
            </a:r>
            <a:r>
              <a:rPr lang="en-US"/>
              <a:t>/telco-customer-churn</a:t>
            </a:r>
          </a:p>
          <a:p>
            <a:endParaRPr lang="en-US"/>
          </a:p>
          <a:p>
            <a:r>
              <a:rPr lang="en-US" i="1"/>
              <a:t>From principles to practice ethically aligned design conceptual ... - </a:t>
            </a:r>
            <a:r>
              <a:rPr lang="en-US" i="1" err="1"/>
              <a:t>ieee</a:t>
            </a:r>
            <a:r>
              <a:rPr lang="en-US" i="1"/>
              <a:t>.</a:t>
            </a:r>
            <a:r>
              <a:rPr lang="en-US"/>
              <a:t> (n.d.). IEEE. Retrieved from </a:t>
            </a:r>
            <a:r>
              <a:rPr lang="en-US">
                <a:hlinkClick r:id="rId3"/>
              </a:rPr>
              <a:t>https://ethicsinaction.ieee.org/wp-content/uploads/ead1e _principles_to_practice.pdf</a:t>
            </a:r>
            <a:endParaRPr lang="en-US"/>
          </a:p>
          <a:p>
            <a:endParaRPr lang="en-US">
              <a:effectLst/>
            </a:endParaRPr>
          </a:p>
          <a:p>
            <a:r>
              <a:rPr lang="en-US" err="1">
                <a:effectLst/>
              </a:rPr>
              <a:t>Karanovic</a:t>
            </a:r>
            <a:r>
              <a:rPr lang="en-US">
                <a:effectLst/>
              </a:rPr>
              <a:t>, M., </a:t>
            </a:r>
            <a:r>
              <a:rPr lang="en-US" err="1">
                <a:effectLst/>
              </a:rPr>
              <a:t>Popovac</a:t>
            </a:r>
            <a:r>
              <a:rPr lang="en-US">
                <a:effectLst/>
              </a:rPr>
              <a:t>, M., </a:t>
            </a:r>
            <a:r>
              <a:rPr lang="en-US" err="1">
                <a:effectLst/>
              </a:rPr>
              <a:t>Sladojevic</a:t>
            </a:r>
            <a:r>
              <a:rPr lang="en-US">
                <a:effectLst/>
              </a:rPr>
              <a:t>, S., </a:t>
            </a:r>
            <a:r>
              <a:rPr lang="en-US" err="1">
                <a:effectLst/>
              </a:rPr>
              <a:t>Arsenovic</a:t>
            </a:r>
            <a:r>
              <a:rPr lang="en-US">
                <a:effectLst/>
              </a:rPr>
              <a:t>, M., &amp; Stefanovic, D. (2018). Telecommunication services churn prediction-deep learning approach. In </a:t>
            </a:r>
            <a:r>
              <a:rPr lang="en-US" i="1">
                <a:effectLst/>
              </a:rPr>
              <a:t>2018 26th telecommunications forum (</a:t>
            </a:r>
            <a:r>
              <a:rPr lang="en-US" i="1" err="1">
                <a:effectLst/>
              </a:rPr>
              <a:t>telfor</a:t>
            </a:r>
            <a:r>
              <a:rPr lang="en-US" i="1">
                <a:effectLst/>
              </a:rPr>
              <a:t>) </a:t>
            </a:r>
            <a:r>
              <a:rPr lang="en-US">
                <a:effectLst/>
              </a:rPr>
              <a:t>(pp. 420–425).</a:t>
            </a:r>
          </a:p>
          <a:p>
            <a:endParaRPr lang="en-US">
              <a:effectLst/>
            </a:endParaRPr>
          </a:p>
          <a:p>
            <a:r>
              <a:rPr lang="en-GB">
                <a:effectLst/>
              </a:rPr>
              <a:t>Morse, L., Teodorescu, M. H. M., </a:t>
            </a:r>
            <a:r>
              <a:rPr lang="en-GB" err="1">
                <a:effectLst/>
              </a:rPr>
              <a:t>Awwad</a:t>
            </a:r>
            <a:r>
              <a:rPr lang="en-GB">
                <a:effectLst/>
              </a:rPr>
              <a:t>, Y., &amp; Kane, G. C. (2021). </a:t>
            </a:r>
            <a:r>
              <a:rPr lang="en-GB" i="1">
                <a:effectLst/>
              </a:rPr>
              <a:t>Do the ends justify the</a:t>
            </a:r>
            <a:br>
              <a:rPr lang="en-GB" i="1"/>
            </a:br>
            <a:r>
              <a:rPr lang="en-GB" i="1">
                <a:effectLst/>
              </a:rPr>
              <a:t>means? variation in the distributive and procedural fairness of machine learning algorithms.</a:t>
            </a:r>
            <a:br>
              <a:rPr lang="en-GB" i="1"/>
            </a:br>
            <a:r>
              <a:rPr lang="en-GB">
                <a:effectLst/>
              </a:rPr>
              <a:t>Journal of Business Ethics, 1–13.</a:t>
            </a:r>
            <a:endParaRPr lang="en-US" i="1">
              <a:effectLst/>
            </a:endParaRPr>
          </a:p>
          <a:p>
            <a:endParaRPr lang="en-US">
              <a:effectLst/>
            </a:endParaRPr>
          </a:p>
          <a:p>
            <a:r>
              <a:rPr lang="en-US">
                <a:effectLst/>
              </a:rPr>
              <a:t>Zhao, M., Zeng, Q., Chang, M., Tong, Q., &amp; </a:t>
            </a:r>
            <a:r>
              <a:rPr lang="en-US" err="1">
                <a:effectLst/>
              </a:rPr>
              <a:t>Su</a:t>
            </a:r>
            <a:r>
              <a:rPr lang="en-US">
                <a:effectLst/>
              </a:rPr>
              <a:t>, J. (2021). A prediction model of customer churn considering customer value: an empirical research of telecom industry in China. </a:t>
            </a:r>
            <a:r>
              <a:rPr lang="en-US" i="1">
                <a:effectLst/>
              </a:rPr>
              <a:t>Discrete Dynamics in Nature and Society, 2021.</a:t>
            </a:r>
          </a:p>
        </p:txBody>
      </p:sp>
    </p:spTree>
    <p:extLst>
      <p:ext uri="{BB962C8B-B14F-4D97-AF65-F5344CB8AC3E}">
        <p14:creationId xmlns:p14="http://schemas.microsoft.com/office/powerpoint/2010/main" val="3108516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en-GB"/>
              <a:t>Appendix</a:t>
            </a:r>
          </a:p>
        </p:txBody>
      </p:sp>
      <p:sp>
        <p:nvSpPr>
          <p:cNvPr id="3" name="Text Placeholder 2">
            <a:extLst>
              <a:ext uri="{FF2B5EF4-FFF2-40B4-BE49-F238E27FC236}">
                <a16:creationId xmlns:a16="http://schemas.microsoft.com/office/drawing/2014/main" id="{0DF1A697-5240-597C-65D9-CF5B035114FE}"/>
              </a:ext>
            </a:extLst>
          </p:cNvPr>
          <p:cNvSpPr>
            <a:spLocks noGrp="1"/>
          </p:cNvSpPr>
          <p:nvPr>
            <p:ph type="body" idx="1"/>
          </p:nvPr>
        </p:nvSpPr>
        <p:spPr/>
        <p:txBody>
          <a:bodyPr/>
          <a:lstStyle/>
          <a:p>
            <a:r>
              <a:rPr lang="en-GB"/>
              <a:t>More information on the project</a:t>
            </a:r>
          </a:p>
        </p:txBody>
      </p:sp>
    </p:spTree>
    <p:extLst>
      <p:ext uri="{BB962C8B-B14F-4D97-AF65-F5344CB8AC3E}">
        <p14:creationId xmlns:p14="http://schemas.microsoft.com/office/powerpoint/2010/main" val="1262858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7BA4066-54F2-40DB-B61A-445A00112AA7}"/>
              </a:ext>
            </a:extLst>
          </p:cNvPr>
          <p:cNvSpPr>
            <a:spLocks noGrp="1"/>
          </p:cNvSpPr>
          <p:nvPr>
            <p:ph type="title"/>
          </p:nvPr>
        </p:nvSpPr>
        <p:spPr>
          <a:xfrm>
            <a:off x="478367" y="501652"/>
            <a:ext cx="11235267" cy="900969"/>
          </a:xfrm>
        </p:spPr>
        <p:txBody>
          <a:bodyPr/>
          <a:lstStyle/>
          <a:p>
            <a:r>
              <a:rPr lang="en-GB"/>
              <a:t>Agenda</a:t>
            </a:r>
          </a:p>
        </p:txBody>
      </p:sp>
      <p:sp>
        <p:nvSpPr>
          <p:cNvPr id="20" name="Text Placeholder 19">
            <a:extLst>
              <a:ext uri="{FF2B5EF4-FFF2-40B4-BE49-F238E27FC236}">
                <a16:creationId xmlns:a16="http://schemas.microsoft.com/office/drawing/2014/main" id="{0B072412-4031-4628-B083-F3156B07E223}"/>
              </a:ext>
            </a:extLst>
          </p:cNvPr>
          <p:cNvSpPr>
            <a:spLocks noGrp="1"/>
          </p:cNvSpPr>
          <p:nvPr>
            <p:ph type="body" sz="quarter" idx="13"/>
          </p:nvPr>
        </p:nvSpPr>
        <p:spPr>
          <a:xfrm>
            <a:off x="478367" y="1701801"/>
            <a:ext cx="6667205" cy="4271433"/>
          </a:xfrm>
        </p:spPr>
        <p:txBody>
          <a:bodyPr/>
          <a:lstStyle/>
          <a:p>
            <a:r>
              <a:rPr lang="en-GB">
                <a:latin typeface="Gill Sans Nova" panose="020B0602020104020203" pitchFamily="34" charset="0"/>
              </a:rPr>
              <a:t>Context &amp; Data</a:t>
            </a:r>
          </a:p>
          <a:p>
            <a:r>
              <a:rPr lang="en-GB">
                <a:latin typeface="Gill Sans Nova" panose="020B0602020104020203" pitchFamily="34" charset="0"/>
              </a:rPr>
              <a:t>Exploratory Data Analysis (EDA)</a:t>
            </a:r>
          </a:p>
          <a:p>
            <a:r>
              <a:rPr lang="en-GB">
                <a:latin typeface="Gill Sans Nova" panose="020B0602020104020203" pitchFamily="34" charset="0"/>
              </a:rPr>
              <a:t>Model Creation</a:t>
            </a:r>
          </a:p>
          <a:p>
            <a:r>
              <a:rPr lang="en-GB">
                <a:latin typeface="Gill Sans Nova" panose="020B0602020104020203" pitchFamily="34" charset="0"/>
              </a:rPr>
              <a:t>Model Performance</a:t>
            </a:r>
          </a:p>
          <a:p>
            <a:r>
              <a:rPr lang="en-GB">
                <a:latin typeface="Gill Sans Nova" panose="020B0602020104020203" pitchFamily="34" charset="0"/>
              </a:rPr>
              <a:t>The Business Case</a:t>
            </a:r>
          </a:p>
          <a:p>
            <a:r>
              <a:rPr lang="en-GB">
                <a:latin typeface="Gill Sans Nova" panose="020B0602020104020203" pitchFamily="34" charset="0"/>
              </a:rPr>
              <a:t>Ethics Discussion</a:t>
            </a:r>
          </a:p>
          <a:p>
            <a:endParaRPr lang="en-GB">
              <a:latin typeface="Gill Sans Nova" panose="020B0602020104020203" pitchFamily="34" charset="0"/>
            </a:endParaRPr>
          </a:p>
        </p:txBody>
      </p:sp>
      <p:sp>
        <p:nvSpPr>
          <p:cNvPr id="6" name="Slide Number Placeholder 5">
            <a:extLst>
              <a:ext uri="{FF2B5EF4-FFF2-40B4-BE49-F238E27FC236}">
                <a16:creationId xmlns:a16="http://schemas.microsoft.com/office/drawing/2014/main" id="{70DDD175-4963-478B-AD53-CD696C2A5475}"/>
              </a:ext>
            </a:extLst>
          </p:cNvPr>
          <p:cNvSpPr>
            <a:spLocks noGrp="1"/>
          </p:cNvSpPr>
          <p:nvPr>
            <p:ph type="sldNum" sz="quarter" idx="16"/>
          </p:nvPr>
        </p:nvSpPr>
        <p:spPr>
          <a:xfrm>
            <a:off x="11428800" y="6356351"/>
            <a:ext cx="288000" cy="365125"/>
          </a:xfrm>
        </p:spPr>
        <p:txBody>
          <a:bodyPr/>
          <a:lstStyle/>
          <a:p>
            <a:pPr defTabSz="914377"/>
            <a:fld id="{7559FC98-AF75-4A00-A03C-DF9FEBF6BCB9}" type="slidenum">
              <a:rPr lang="en-GB">
                <a:solidFill>
                  <a:srgbClr val="FFFFFF"/>
                </a:solidFill>
                <a:latin typeface="Gill Sans Nova"/>
              </a:rPr>
              <a:pPr defTabSz="914377"/>
              <a:t>3</a:t>
            </a:fld>
            <a:endParaRPr lang="en-GB">
              <a:solidFill>
                <a:srgbClr val="FFFFFF"/>
              </a:solidFill>
              <a:latin typeface="Gill Sans Nova"/>
            </a:endParaRPr>
          </a:p>
        </p:txBody>
      </p:sp>
    </p:spTree>
    <p:custDataLst>
      <p:custData r:id="rId1"/>
      <p:custData r:id="rId2"/>
    </p:custDataLst>
    <p:extLst>
      <p:ext uri="{BB962C8B-B14F-4D97-AF65-F5344CB8AC3E}">
        <p14:creationId xmlns:p14="http://schemas.microsoft.com/office/powerpoint/2010/main" val="1902189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de-CH"/>
              <a:t>Appendix - </a:t>
            </a:r>
            <a:r>
              <a:rPr lang="en-US"/>
              <a:t>Variables Descriptions (1/2)</a:t>
            </a:r>
            <a:endParaRPr lang="LID4096"/>
          </a:p>
        </p:txBody>
      </p:sp>
      <p:graphicFrame>
        <p:nvGraphicFramePr>
          <p:cNvPr id="4" name="Diagram 3">
            <a:extLst>
              <a:ext uri="{FF2B5EF4-FFF2-40B4-BE49-F238E27FC236}">
                <a16:creationId xmlns:a16="http://schemas.microsoft.com/office/drawing/2014/main" id="{E20E3C23-02CD-64E8-071F-997DDA576468}"/>
              </a:ext>
            </a:extLst>
          </p:cNvPr>
          <p:cNvGraphicFramePr/>
          <p:nvPr>
            <p:extLst>
              <p:ext uri="{D42A27DB-BD31-4B8C-83A1-F6EECF244321}">
                <p14:modId xmlns:p14="http://schemas.microsoft.com/office/powerpoint/2010/main" val="2795912875"/>
              </p:ext>
            </p:extLst>
          </p:nvPr>
        </p:nvGraphicFramePr>
        <p:xfrm>
          <a:off x="1807426" y="1726923"/>
          <a:ext cx="8577148" cy="377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2259411F-2710-60ED-9137-CA8406F93618}"/>
              </a:ext>
            </a:extLst>
          </p:cNvPr>
          <p:cNvSpPr txBox="1">
            <a:spLocks/>
          </p:cNvSpPr>
          <p:nvPr/>
        </p:nvSpPr>
        <p:spPr>
          <a:xfrm>
            <a:off x="11415920" y="6317714"/>
            <a:ext cx="394007" cy="365125"/>
          </a:xfrm>
          <a:prstGeom prst="rect">
            <a:avLst/>
          </a:prstGeom>
        </p:spPr>
        <p:txBody>
          <a:bodyPr/>
          <a:ls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59FC98-AF75-4A00-A03C-DF9FEBF6BCB9}" type="slidenum">
              <a:rPr lang="en-GB" sz="1070" smtClean="0">
                <a:solidFill>
                  <a:schemeClr val="bg1"/>
                </a:solidFill>
              </a:rPr>
              <a:pPr/>
              <a:t>30</a:t>
            </a:fld>
            <a:endParaRPr lang="en-GB" sz="1070">
              <a:solidFill>
                <a:schemeClr val="bg1"/>
              </a:solidFill>
            </a:endParaRPr>
          </a:p>
        </p:txBody>
      </p:sp>
    </p:spTree>
    <p:extLst>
      <p:ext uri="{BB962C8B-B14F-4D97-AF65-F5344CB8AC3E}">
        <p14:creationId xmlns:p14="http://schemas.microsoft.com/office/powerpoint/2010/main" val="1000952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de-CH"/>
              <a:t>Appendix - </a:t>
            </a:r>
            <a:r>
              <a:rPr lang="en-US"/>
              <a:t>Variables Descriptions (2/2)</a:t>
            </a:r>
            <a:endParaRPr lang="LID4096"/>
          </a:p>
        </p:txBody>
      </p:sp>
      <p:graphicFrame>
        <p:nvGraphicFramePr>
          <p:cNvPr id="3" name="Table 2">
            <a:extLst>
              <a:ext uri="{FF2B5EF4-FFF2-40B4-BE49-F238E27FC236}">
                <a16:creationId xmlns:a16="http://schemas.microsoft.com/office/drawing/2014/main" id="{B76F39E6-050C-D913-E4AC-8C858F0C0664}"/>
              </a:ext>
            </a:extLst>
          </p:cNvPr>
          <p:cNvGraphicFramePr>
            <a:graphicFrameLocks noGrp="1"/>
          </p:cNvGraphicFramePr>
          <p:nvPr>
            <p:extLst>
              <p:ext uri="{D42A27DB-BD31-4B8C-83A1-F6EECF244321}">
                <p14:modId xmlns:p14="http://schemas.microsoft.com/office/powerpoint/2010/main" val="2172438516"/>
              </p:ext>
            </p:extLst>
          </p:nvPr>
        </p:nvGraphicFramePr>
        <p:xfrm>
          <a:off x="1092200" y="1276350"/>
          <a:ext cx="10412566" cy="4895572"/>
        </p:xfrm>
        <a:graphic>
          <a:graphicData uri="http://schemas.openxmlformats.org/drawingml/2006/table">
            <a:tbl>
              <a:tblPr>
                <a:tableStyleId>{5C22544A-7EE6-4342-B048-85BDC9FD1C3A}</a:tableStyleId>
              </a:tblPr>
              <a:tblGrid>
                <a:gridCol w="2336800">
                  <a:extLst>
                    <a:ext uri="{9D8B030D-6E8A-4147-A177-3AD203B41FA5}">
                      <a16:colId xmlns:a16="http://schemas.microsoft.com/office/drawing/2014/main" val="2692466342"/>
                    </a:ext>
                  </a:extLst>
                </a:gridCol>
                <a:gridCol w="8075766">
                  <a:extLst>
                    <a:ext uri="{9D8B030D-6E8A-4147-A177-3AD203B41FA5}">
                      <a16:colId xmlns:a16="http://schemas.microsoft.com/office/drawing/2014/main" val="1191846651"/>
                    </a:ext>
                  </a:extLst>
                </a:gridCol>
              </a:tblGrid>
              <a:tr h="222526">
                <a:tc>
                  <a:txBody>
                    <a:bodyPr/>
                    <a:lstStyle/>
                    <a:p>
                      <a:pPr algn="l" fontAlgn="b"/>
                      <a:r>
                        <a:rPr lang="en-US" sz="1400" b="1" i="0" u="none" strike="noStrike">
                          <a:solidFill>
                            <a:schemeClr val="bg1"/>
                          </a:solidFill>
                          <a:effectLst/>
                          <a:latin typeface="Calibri" panose="020F0502020204030204" pitchFamily="34" charset="0"/>
                        </a:rPr>
                        <a:t>Variable</a:t>
                      </a:r>
                    </a:p>
                  </a:txBody>
                  <a:tcPr marL="9166" marR="9166" marT="9166" marB="0" anchor="ctr">
                    <a:solidFill>
                      <a:schemeClr val="tx2"/>
                    </a:solidFill>
                  </a:tcPr>
                </a:tc>
                <a:tc>
                  <a:txBody>
                    <a:bodyPr/>
                    <a:lstStyle/>
                    <a:p>
                      <a:pPr algn="l" fontAlgn="b"/>
                      <a:r>
                        <a:rPr lang="en-US" sz="1400" b="1" i="0" u="none" strike="noStrike">
                          <a:solidFill>
                            <a:schemeClr val="bg1"/>
                          </a:solidFill>
                          <a:effectLst/>
                          <a:latin typeface="Calibri" panose="020F0502020204030204" pitchFamily="34" charset="0"/>
                        </a:rPr>
                        <a:t>Description</a:t>
                      </a:r>
                    </a:p>
                  </a:txBody>
                  <a:tcPr marL="9166" marR="9166" marT="9166" marB="0" anchor="b">
                    <a:solidFill>
                      <a:schemeClr val="tx2"/>
                    </a:solidFill>
                  </a:tcPr>
                </a:tc>
                <a:extLst>
                  <a:ext uri="{0D108BD9-81ED-4DB2-BD59-A6C34878D82A}">
                    <a16:rowId xmlns:a16="http://schemas.microsoft.com/office/drawing/2014/main" val="1516462031"/>
                  </a:ext>
                </a:extLst>
              </a:tr>
              <a:tr h="222526">
                <a:tc>
                  <a:txBody>
                    <a:bodyPr/>
                    <a:lstStyle/>
                    <a:p>
                      <a:pPr algn="l" fontAlgn="b"/>
                      <a:r>
                        <a:rPr lang="en-US" sz="1200" u="none" strike="noStrike" err="1">
                          <a:effectLst/>
                        </a:rPr>
                        <a:t>customerID</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Customer ID</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16280664"/>
                  </a:ext>
                </a:extLst>
              </a:tr>
              <a:tr h="222526">
                <a:tc>
                  <a:txBody>
                    <a:bodyPr/>
                    <a:lstStyle/>
                    <a:p>
                      <a:pPr algn="l" fontAlgn="b"/>
                      <a:r>
                        <a:rPr lang="en-US" sz="1200" u="none" strike="noStrike">
                          <a:effectLst/>
                        </a:rPr>
                        <a:t>gender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is a male or a female</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3289433919"/>
                  </a:ext>
                </a:extLst>
              </a:tr>
              <a:tr h="222526">
                <a:tc>
                  <a:txBody>
                    <a:bodyPr/>
                    <a:lstStyle/>
                    <a:p>
                      <a:pPr algn="l" fontAlgn="b"/>
                      <a:r>
                        <a:rPr lang="en-US" sz="1200" u="none" strike="noStrike">
                          <a:effectLst/>
                        </a:rPr>
                        <a:t>SeniorCitizen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is a senior citizen or not (1, 0)</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3121400959"/>
                  </a:ext>
                </a:extLst>
              </a:tr>
              <a:tr h="222526">
                <a:tc>
                  <a:txBody>
                    <a:bodyPr/>
                    <a:lstStyle/>
                    <a:p>
                      <a:pPr algn="l" fontAlgn="b"/>
                      <a:r>
                        <a:rPr lang="en-US" sz="1200" u="none" strike="noStrike">
                          <a:effectLst/>
                        </a:rPr>
                        <a:t>Partner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a partner or not (Yes, No)</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3968824162"/>
                  </a:ext>
                </a:extLst>
              </a:tr>
              <a:tr h="222526">
                <a:tc>
                  <a:txBody>
                    <a:bodyPr/>
                    <a:lstStyle/>
                    <a:p>
                      <a:pPr algn="l" fontAlgn="b"/>
                      <a:r>
                        <a:rPr lang="en-US" sz="1200" u="none" strike="noStrike">
                          <a:effectLst/>
                        </a:rPr>
                        <a:t>Dependents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dependents or not (Yes, No)</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2097053760"/>
                  </a:ext>
                </a:extLst>
              </a:tr>
              <a:tr h="222526">
                <a:tc>
                  <a:txBody>
                    <a:bodyPr/>
                    <a:lstStyle/>
                    <a:p>
                      <a:pPr algn="l" fontAlgn="b"/>
                      <a:r>
                        <a:rPr lang="en-US" sz="1200" u="none" strike="noStrike">
                          <a:effectLst/>
                        </a:rPr>
                        <a:t>tenure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Number of months the customer has stayed with the company</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1320375139"/>
                  </a:ext>
                </a:extLst>
              </a:tr>
              <a:tr h="222526">
                <a:tc>
                  <a:txBody>
                    <a:bodyPr/>
                    <a:lstStyle/>
                    <a:p>
                      <a:pPr algn="l" fontAlgn="b"/>
                      <a:r>
                        <a:rPr lang="en-US" sz="1200" u="none" strike="noStrike" err="1">
                          <a:effectLst/>
                        </a:rPr>
                        <a:t>PhoneService</a:t>
                      </a:r>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a phone service or not (Yes, No)</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364925853"/>
                  </a:ext>
                </a:extLst>
              </a:tr>
              <a:tr h="222526">
                <a:tc>
                  <a:txBody>
                    <a:bodyPr/>
                    <a:lstStyle/>
                    <a:p>
                      <a:pPr algn="l" fontAlgn="b"/>
                      <a:r>
                        <a:rPr lang="en-US" sz="1200" u="none" strike="noStrike" err="1">
                          <a:effectLst/>
                        </a:rPr>
                        <a:t>MultipleLines</a:t>
                      </a:r>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multiple lines or not (Yes, No, No phone service)</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3415220451"/>
                  </a:ext>
                </a:extLst>
              </a:tr>
              <a:tr h="222526">
                <a:tc>
                  <a:txBody>
                    <a:bodyPr/>
                    <a:lstStyle/>
                    <a:p>
                      <a:pPr algn="l" fontAlgn="b"/>
                      <a:r>
                        <a:rPr lang="en-US" sz="1200" u="none" strike="noStrike">
                          <a:effectLst/>
                        </a:rPr>
                        <a:t>InternetService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Customer’s internet service provider (DSL, Fiber optic, No)</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1260740175"/>
                  </a:ext>
                </a:extLst>
              </a:tr>
              <a:tr h="222526">
                <a:tc>
                  <a:txBody>
                    <a:bodyPr/>
                    <a:lstStyle/>
                    <a:p>
                      <a:pPr algn="l" fontAlgn="b"/>
                      <a:r>
                        <a:rPr lang="en-US" sz="1200" u="none" strike="noStrike">
                          <a:effectLst/>
                        </a:rPr>
                        <a:t>OnlineSecurity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online security or not (Yes, No, No internet service)</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704438853"/>
                  </a:ext>
                </a:extLst>
              </a:tr>
              <a:tr h="222526">
                <a:tc>
                  <a:txBody>
                    <a:bodyPr/>
                    <a:lstStyle/>
                    <a:p>
                      <a:pPr algn="l" fontAlgn="b"/>
                      <a:r>
                        <a:rPr lang="en-US" sz="1200" u="none" strike="noStrike" err="1">
                          <a:effectLst/>
                        </a:rPr>
                        <a:t>OnlineBackup</a:t>
                      </a:r>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online backup or not (Yes, No, No internet service)</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4206753038"/>
                  </a:ext>
                </a:extLst>
              </a:tr>
              <a:tr h="222526">
                <a:tc>
                  <a:txBody>
                    <a:bodyPr/>
                    <a:lstStyle/>
                    <a:p>
                      <a:pPr algn="l" fontAlgn="b"/>
                      <a:r>
                        <a:rPr lang="en-US" sz="1200" u="none" strike="noStrike">
                          <a:effectLst/>
                        </a:rPr>
                        <a:t>DeviceProtection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device protection or not (Yes, No, No internet service)</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649248531"/>
                  </a:ext>
                </a:extLst>
              </a:tr>
              <a:tr h="222526">
                <a:tc>
                  <a:txBody>
                    <a:bodyPr/>
                    <a:lstStyle/>
                    <a:p>
                      <a:pPr algn="l" fontAlgn="b"/>
                      <a:r>
                        <a:rPr lang="en-US" sz="1200" u="none" strike="noStrike" err="1">
                          <a:effectLst/>
                        </a:rPr>
                        <a:t>TechSupport</a:t>
                      </a:r>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tech support or not (Yes, No, No internet service)</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255907076"/>
                  </a:ext>
                </a:extLst>
              </a:tr>
              <a:tr h="222526">
                <a:tc>
                  <a:txBody>
                    <a:bodyPr/>
                    <a:lstStyle/>
                    <a:p>
                      <a:pPr algn="l" fontAlgn="b"/>
                      <a:r>
                        <a:rPr lang="en-US" sz="1200" u="none" strike="noStrike" err="1">
                          <a:effectLst/>
                        </a:rPr>
                        <a:t>StreamingTV</a:t>
                      </a:r>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streaming TV or not (Yes, No, No internet service)</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1712894164"/>
                  </a:ext>
                </a:extLst>
              </a:tr>
              <a:tr h="222526">
                <a:tc>
                  <a:txBody>
                    <a:bodyPr/>
                    <a:lstStyle/>
                    <a:p>
                      <a:pPr algn="l" fontAlgn="b"/>
                      <a:r>
                        <a:rPr lang="en-US" sz="1200" u="none" strike="noStrike" err="1">
                          <a:effectLst/>
                        </a:rPr>
                        <a:t>StreamingMovies</a:t>
                      </a:r>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streaming movies or not (Yes, No, No internet service)</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1882124250"/>
                  </a:ext>
                </a:extLst>
              </a:tr>
              <a:tr h="222526">
                <a:tc>
                  <a:txBody>
                    <a:bodyPr/>
                    <a:lstStyle/>
                    <a:p>
                      <a:pPr algn="l" fontAlgn="b"/>
                      <a:r>
                        <a:rPr lang="en-US" sz="1200" u="none" strike="noStrike">
                          <a:effectLst/>
                        </a:rPr>
                        <a:t>Contract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The contract term of the customer (Month-to-month, One year, Two year)</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2281503469"/>
                  </a:ext>
                </a:extLst>
              </a:tr>
              <a:tr h="222526">
                <a:tc>
                  <a:txBody>
                    <a:bodyPr/>
                    <a:lstStyle/>
                    <a:p>
                      <a:pPr algn="l" fontAlgn="b"/>
                      <a:r>
                        <a:rPr lang="en-US" sz="1200" u="none" strike="noStrike">
                          <a:effectLst/>
                        </a:rPr>
                        <a:t>PaperlessBilling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has paperless billing or not (Yes, No)</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931164082"/>
                  </a:ext>
                </a:extLst>
              </a:tr>
              <a:tr h="222526">
                <a:tc>
                  <a:txBody>
                    <a:bodyPr/>
                    <a:lstStyle/>
                    <a:p>
                      <a:pPr algn="l" fontAlgn="b"/>
                      <a:r>
                        <a:rPr lang="en-US" sz="1200" u="none" strike="noStrike" err="1">
                          <a:effectLst/>
                        </a:rPr>
                        <a:t>PaymentMethod</a:t>
                      </a:r>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The customer’s payment method (Electronic check, Mailed check, Bank transfer (automatic), Credit card (automatic))</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1340405003"/>
                  </a:ext>
                </a:extLst>
              </a:tr>
              <a:tr h="222526">
                <a:tc>
                  <a:txBody>
                    <a:bodyPr/>
                    <a:lstStyle/>
                    <a:p>
                      <a:pPr algn="l" fontAlgn="b"/>
                      <a:r>
                        <a:rPr lang="en-US" sz="1200" u="none" strike="noStrike">
                          <a:effectLst/>
                        </a:rPr>
                        <a:t>MonthlyCharges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The amount charged to the customer monthly</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2939168614"/>
                  </a:ext>
                </a:extLst>
              </a:tr>
              <a:tr h="222526">
                <a:tc>
                  <a:txBody>
                    <a:bodyPr/>
                    <a:lstStyle/>
                    <a:p>
                      <a:pPr algn="l" fontAlgn="b"/>
                      <a:r>
                        <a:rPr lang="en-US" sz="1200" u="none" strike="noStrike">
                          <a:effectLst/>
                        </a:rPr>
                        <a:t>TotalCharges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The total amount charged to the customer</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1662335772"/>
                  </a:ext>
                </a:extLst>
              </a:tr>
              <a:tr h="222526">
                <a:tc>
                  <a:txBody>
                    <a:bodyPr/>
                    <a:lstStyle/>
                    <a:p>
                      <a:pPr algn="l" fontAlgn="b"/>
                      <a:r>
                        <a:rPr lang="en-US" sz="1200" u="none" strike="noStrike">
                          <a:effectLst/>
                        </a:rPr>
                        <a:t>Churn </a:t>
                      </a:r>
                      <a:endParaRPr lang="en-US" sz="1200" b="0" i="0" u="none" strike="noStrike">
                        <a:solidFill>
                          <a:srgbClr val="000000"/>
                        </a:solidFill>
                        <a:effectLst/>
                        <a:latin typeface="Calibri" panose="020F0502020204030204" pitchFamily="34" charset="0"/>
                      </a:endParaRPr>
                    </a:p>
                  </a:txBody>
                  <a:tcPr marL="9166" marR="9166" marT="9166" marB="0" anchor="ctr"/>
                </a:tc>
                <a:tc>
                  <a:txBody>
                    <a:bodyPr/>
                    <a:lstStyle/>
                    <a:p>
                      <a:pPr algn="l" fontAlgn="b"/>
                      <a:r>
                        <a:rPr lang="en-US" sz="1200" u="none" strike="noStrike">
                          <a:effectLst/>
                        </a:rPr>
                        <a:t>Whether the customer churned or not (Yes or No)</a:t>
                      </a:r>
                      <a:endParaRPr lang="en-US" sz="1200" b="0" i="0" u="none" strike="noStrike">
                        <a:solidFill>
                          <a:srgbClr val="000000"/>
                        </a:solidFill>
                        <a:effectLst/>
                        <a:latin typeface="Calibri" panose="020F0502020204030204" pitchFamily="34" charset="0"/>
                      </a:endParaRPr>
                    </a:p>
                  </a:txBody>
                  <a:tcPr marL="9166" marR="9166" marT="9166" marB="0" anchor="b"/>
                </a:tc>
                <a:extLst>
                  <a:ext uri="{0D108BD9-81ED-4DB2-BD59-A6C34878D82A}">
                    <a16:rowId xmlns:a16="http://schemas.microsoft.com/office/drawing/2014/main" val="321794058"/>
                  </a:ext>
                </a:extLst>
              </a:tr>
            </a:tbl>
          </a:graphicData>
        </a:graphic>
      </p:graphicFrame>
      <p:sp>
        <p:nvSpPr>
          <p:cNvPr id="4" name="Slide Number Placeholder 4">
            <a:extLst>
              <a:ext uri="{FF2B5EF4-FFF2-40B4-BE49-F238E27FC236}">
                <a16:creationId xmlns:a16="http://schemas.microsoft.com/office/drawing/2014/main" id="{861B6358-303F-6F03-3036-1250D2D722A8}"/>
              </a:ext>
            </a:extLst>
          </p:cNvPr>
          <p:cNvSpPr txBox="1">
            <a:spLocks/>
          </p:cNvSpPr>
          <p:nvPr/>
        </p:nvSpPr>
        <p:spPr>
          <a:xfrm>
            <a:off x="11415920" y="6317714"/>
            <a:ext cx="394007" cy="365125"/>
          </a:xfrm>
          <a:prstGeom prst="rect">
            <a:avLst/>
          </a:prstGeom>
        </p:spPr>
        <p:txBody>
          <a:bodyPr/>
          <a:ls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59FC98-AF75-4A00-A03C-DF9FEBF6BCB9}" type="slidenum">
              <a:rPr lang="en-GB" sz="1070" smtClean="0">
                <a:solidFill>
                  <a:schemeClr val="bg1"/>
                </a:solidFill>
              </a:rPr>
              <a:pPr/>
              <a:t>31</a:t>
            </a:fld>
            <a:endParaRPr lang="en-GB" sz="1070">
              <a:solidFill>
                <a:schemeClr val="bg1"/>
              </a:solidFill>
            </a:endParaRPr>
          </a:p>
        </p:txBody>
      </p:sp>
    </p:spTree>
    <p:extLst>
      <p:ext uri="{BB962C8B-B14F-4D97-AF65-F5344CB8AC3E}">
        <p14:creationId xmlns:p14="http://schemas.microsoft.com/office/powerpoint/2010/main" val="1721285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de-CH"/>
              <a:t>Appendix - </a:t>
            </a:r>
            <a:r>
              <a:rPr lang="en-US"/>
              <a:t>Evaluation of procedural fairness</a:t>
            </a:r>
            <a:endParaRPr lang="LID4096"/>
          </a:p>
        </p:txBody>
      </p:sp>
      <p:sp>
        <p:nvSpPr>
          <p:cNvPr id="6" name="TextBox 5">
            <a:extLst>
              <a:ext uri="{FF2B5EF4-FFF2-40B4-BE49-F238E27FC236}">
                <a16:creationId xmlns:a16="http://schemas.microsoft.com/office/drawing/2014/main" id="{F41D3620-5AC5-2642-3FEC-7492602306A4}"/>
              </a:ext>
            </a:extLst>
          </p:cNvPr>
          <p:cNvSpPr txBox="1"/>
          <p:nvPr/>
        </p:nvSpPr>
        <p:spPr>
          <a:xfrm>
            <a:off x="358775" y="1311897"/>
            <a:ext cx="11354858" cy="923330"/>
          </a:xfrm>
          <a:prstGeom prst="rect">
            <a:avLst/>
          </a:prstGeom>
          <a:noFill/>
        </p:spPr>
        <p:txBody>
          <a:bodyPr wrap="square" rtlCol="0">
            <a:spAutoFit/>
          </a:bodyPr>
          <a:lstStyle/>
          <a:p>
            <a:pPr algn="ctr"/>
            <a:r>
              <a:rPr lang="en-US" b="1"/>
              <a:t>Procedural fairness: </a:t>
            </a:r>
            <a:r>
              <a:rPr lang="en-US"/>
              <a:t>Decision process the same for all participants </a:t>
            </a:r>
          </a:p>
          <a:p>
            <a:pPr marL="285750" indent="-285750" algn="ctr">
              <a:buFont typeface="Symbol" panose="05050102010706020507" pitchFamily="18" charset="2"/>
              <a:buChar char="Þ"/>
            </a:pPr>
            <a:r>
              <a:rPr lang="en-US"/>
              <a:t>Prediction close to actual churn rate for </a:t>
            </a:r>
            <a:r>
              <a:rPr lang="en-GB"/>
              <a:t>identity-related categorical values of the same predictor</a:t>
            </a:r>
          </a:p>
          <a:p>
            <a:pPr algn="ctr"/>
            <a:r>
              <a:rPr lang="en-GB"/>
              <a:t>Exp. Difference between prediction and churn rate for male and female should be similar</a:t>
            </a:r>
            <a:endParaRPr lang="en-US"/>
          </a:p>
        </p:txBody>
      </p:sp>
      <p:sp>
        <p:nvSpPr>
          <p:cNvPr id="3" name="Slide Number Placeholder 4">
            <a:extLst>
              <a:ext uri="{FF2B5EF4-FFF2-40B4-BE49-F238E27FC236}">
                <a16:creationId xmlns:a16="http://schemas.microsoft.com/office/drawing/2014/main" id="{7E9466C9-C2BB-A8C4-0A89-002F0052619F}"/>
              </a:ext>
            </a:extLst>
          </p:cNvPr>
          <p:cNvSpPr txBox="1">
            <a:spLocks/>
          </p:cNvSpPr>
          <p:nvPr/>
        </p:nvSpPr>
        <p:spPr>
          <a:xfrm>
            <a:off x="11415920" y="6317714"/>
            <a:ext cx="394007" cy="365125"/>
          </a:xfrm>
          <a:prstGeom prst="rect">
            <a:avLst/>
          </a:prstGeom>
        </p:spPr>
        <p:txBody>
          <a:bodyPr/>
          <a:ls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59FC98-AF75-4A00-A03C-DF9FEBF6BCB9}" type="slidenum">
              <a:rPr lang="en-GB" sz="1070" smtClean="0">
                <a:solidFill>
                  <a:schemeClr val="bg1"/>
                </a:solidFill>
              </a:rPr>
              <a:pPr/>
              <a:t>32</a:t>
            </a:fld>
            <a:endParaRPr lang="en-GB" sz="1070">
              <a:solidFill>
                <a:schemeClr val="bg1"/>
              </a:solidFill>
            </a:endParaRPr>
          </a:p>
        </p:txBody>
      </p:sp>
      <p:sp>
        <p:nvSpPr>
          <p:cNvPr id="7" name="TextBox 2">
            <a:extLst>
              <a:ext uri="{FF2B5EF4-FFF2-40B4-BE49-F238E27FC236}">
                <a16:creationId xmlns:a16="http://schemas.microsoft.com/office/drawing/2014/main" id="{FF7BF5E2-9AF6-8AA2-CA11-CC7213B0FC70}"/>
              </a:ext>
            </a:extLst>
          </p:cNvPr>
          <p:cNvSpPr txBox="1"/>
          <p:nvPr/>
        </p:nvSpPr>
        <p:spPr>
          <a:xfrm>
            <a:off x="358775" y="5966847"/>
            <a:ext cx="6495574" cy="400110"/>
          </a:xfrm>
          <a:prstGeom prst="rect">
            <a:avLst/>
          </a:prstGeom>
          <a:noFill/>
        </p:spPr>
        <p:txBody>
          <a:bodyPr wrap="square" rtlCol="0">
            <a:spAutoFit/>
          </a:bodyPr>
          <a:lstStyle/>
          <a:p>
            <a:r>
              <a:rPr lang="pl-PL" sz="1000"/>
              <a:t>(Morse, Teodorescu, Awwad, &amp; Kane, 2021, p. 2)</a:t>
            </a:r>
            <a:endParaRPr lang="en-GB" sz="1000"/>
          </a:p>
          <a:p>
            <a:endParaRPr lang="en-GB" sz="1000"/>
          </a:p>
        </p:txBody>
      </p:sp>
      <p:sp>
        <p:nvSpPr>
          <p:cNvPr id="4" name="TextBox 3">
            <a:extLst>
              <a:ext uri="{FF2B5EF4-FFF2-40B4-BE49-F238E27FC236}">
                <a16:creationId xmlns:a16="http://schemas.microsoft.com/office/drawing/2014/main" id="{1A36D892-D530-8811-A9F2-94F6BF69ABDA}"/>
              </a:ext>
            </a:extLst>
          </p:cNvPr>
          <p:cNvSpPr txBox="1"/>
          <p:nvPr/>
        </p:nvSpPr>
        <p:spPr>
          <a:xfrm>
            <a:off x="478367" y="4622774"/>
            <a:ext cx="11354858" cy="646331"/>
          </a:xfrm>
          <a:prstGeom prst="rect">
            <a:avLst/>
          </a:prstGeom>
          <a:noFill/>
        </p:spPr>
        <p:txBody>
          <a:bodyPr wrap="square" rtlCol="0">
            <a:spAutoFit/>
          </a:bodyPr>
          <a:lstStyle/>
          <a:p>
            <a:pPr marL="285750" indent="-285750" algn="ctr">
              <a:buFont typeface="Symbol" panose="05050102010706020507" pitchFamily="18" charset="2"/>
              <a:buChar char="Þ"/>
            </a:pPr>
            <a:endParaRPr lang="en-GB" b="1"/>
          </a:p>
          <a:p>
            <a:pPr algn="ctr"/>
            <a:r>
              <a:rPr lang="en-GB" b="1"/>
              <a:t>Low variable importance </a:t>
            </a:r>
            <a:r>
              <a:rPr lang="en-GB"/>
              <a:t>of Dependents, Gender, Partner and Senior Citizen → </a:t>
            </a:r>
            <a:r>
              <a:rPr lang="en-GB" b="1"/>
              <a:t>Procedural Fairness</a:t>
            </a:r>
            <a:endParaRPr lang="en-US" b="1"/>
          </a:p>
        </p:txBody>
      </p:sp>
      <p:pic>
        <p:nvPicPr>
          <p:cNvPr id="8" name="Picture 7">
            <a:extLst>
              <a:ext uri="{FF2B5EF4-FFF2-40B4-BE49-F238E27FC236}">
                <a16:creationId xmlns:a16="http://schemas.microsoft.com/office/drawing/2014/main" id="{BFDBE36F-EBD9-7584-0EE0-9CCE40335C3C}"/>
              </a:ext>
            </a:extLst>
          </p:cNvPr>
          <p:cNvPicPr>
            <a:picLocks noChangeAspect="1"/>
          </p:cNvPicPr>
          <p:nvPr/>
        </p:nvPicPr>
        <p:blipFill>
          <a:blip r:embed="rId2"/>
          <a:stretch>
            <a:fillRect/>
          </a:stretch>
        </p:blipFill>
        <p:spPr>
          <a:xfrm>
            <a:off x="478367" y="2309165"/>
            <a:ext cx="11348855" cy="2529999"/>
          </a:xfrm>
          <a:prstGeom prst="rect">
            <a:avLst/>
          </a:prstGeom>
        </p:spPr>
      </p:pic>
    </p:spTree>
    <p:extLst>
      <p:ext uri="{BB962C8B-B14F-4D97-AF65-F5344CB8AC3E}">
        <p14:creationId xmlns:p14="http://schemas.microsoft.com/office/powerpoint/2010/main" val="47617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en-GB"/>
              <a:t>Context &amp; Data</a:t>
            </a:r>
          </a:p>
        </p:txBody>
      </p:sp>
      <p:sp>
        <p:nvSpPr>
          <p:cNvPr id="3" name="Text Placeholder 2">
            <a:extLst>
              <a:ext uri="{FF2B5EF4-FFF2-40B4-BE49-F238E27FC236}">
                <a16:creationId xmlns:a16="http://schemas.microsoft.com/office/drawing/2014/main" id="{0DF1A697-5240-597C-65D9-CF5B035114FE}"/>
              </a:ext>
            </a:extLst>
          </p:cNvPr>
          <p:cNvSpPr>
            <a:spLocks noGrp="1"/>
          </p:cNvSpPr>
          <p:nvPr>
            <p:ph type="body" idx="1"/>
          </p:nvPr>
        </p:nvSpPr>
        <p:spPr/>
        <p:txBody>
          <a:bodyPr/>
          <a:lstStyle/>
          <a:p>
            <a:r>
              <a:rPr lang="en-GB"/>
              <a:t>Why customer churn matters and how do we address the problem?</a:t>
            </a:r>
          </a:p>
        </p:txBody>
      </p:sp>
    </p:spTree>
    <p:extLst>
      <p:ext uri="{BB962C8B-B14F-4D97-AF65-F5344CB8AC3E}">
        <p14:creationId xmlns:p14="http://schemas.microsoft.com/office/powerpoint/2010/main" val="2240784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60D5-CFD2-C5AA-8B81-9443F6F2E013}"/>
              </a:ext>
            </a:extLst>
          </p:cNvPr>
          <p:cNvSpPr>
            <a:spLocks noGrp="1"/>
          </p:cNvSpPr>
          <p:nvPr>
            <p:ph type="title"/>
          </p:nvPr>
        </p:nvSpPr>
        <p:spPr/>
        <p:txBody>
          <a:bodyPr/>
          <a:lstStyle/>
          <a:p>
            <a:r>
              <a:rPr lang="en-US"/>
              <a:t>Business Insight</a:t>
            </a:r>
          </a:p>
        </p:txBody>
      </p:sp>
      <p:sp>
        <p:nvSpPr>
          <p:cNvPr id="4" name="Slide Number Placeholder 3">
            <a:extLst>
              <a:ext uri="{FF2B5EF4-FFF2-40B4-BE49-F238E27FC236}">
                <a16:creationId xmlns:a16="http://schemas.microsoft.com/office/drawing/2014/main" id="{A00C2760-CEB2-E046-FD6F-7F70B76E9431}"/>
              </a:ext>
            </a:extLst>
          </p:cNvPr>
          <p:cNvSpPr>
            <a:spLocks noGrp="1"/>
          </p:cNvSpPr>
          <p:nvPr>
            <p:ph type="sldNum" sz="quarter" idx="12"/>
          </p:nvPr>
        </p:nvSpPr>
        <p:spPr/>
        <p:txBody>
          <a:bodyPr/>
          <a:lstStyle/>
          <a:p>
            <a:fld id="{7559FC98-AF75-4A00-A03C-DF9FEBF6BCB9}" type="slidenum">
              <a:rPr lang="en-GB" smtClean="0"/>
              <a:pPr/>
              <a:t>5</a:t>
            </a:fld>
            <a:endParaRPr lang="en-GB"/>
          </a:p>
        </p:txBody>
      </p:sp>
      <p:grpSp>
        <p:nvGrpSpPr>
          <p:cNvPr id="53" name="Group 52">
            <a:extLst>
              <a:ext uri="{FF2B5EF4-FFF2-40B4-BE49-F238E27FC236}">
                <a16:creationId xmlns:a16="http://schemas.microsoft.com/office/drawing/2014/main" id="{844D5A3B-3F13-2D07-CF58-C10103850AEC}"/>
              </a:ext>
            </a:extLst>
          </p:cNvPr>
          <p:cNvGrpSpPr/>
          <p:nvPr/>
        </p:nvGrpSpPr>
        <p:grpSpPr>
          <a:xfrm>
            <a:off x="358775" y="1939528"/>
            <a:ext cx="6495574" cy="2978944"/>
            <a:chOff x="2381" y="1738313"/>
            <a:chExt cx="6495574" cy="2978944"/>
          </a:xfrm>
        </p:grpSpPr>
        <p:sp>
          <p:nvSpPr>
            <p:cNvPr id="26" name="Freeform 9">
              <a:extLst>
                <a:ext uri="{FF2B5EF4-FFF2-40B4-BE49-F238E27FC236}">
                  <a16:creationId xmlns:a16="http://schemas.microsoft.com/office/drawing/2014/main" id="{99FBACF9-2059-DB86-98CD-D01226D61FE4}"/>
                </a:ext>
              </a:extLst>
            </p:cNvPr>
            <p:cNvSpPr>
              <a:spLocks/>
            </p:cNvSpPr>
            <p:nvPr/>
          </p:nvSpPr>
          <p:spPr bwMode="auto">
            <a:xfrm>
              <a:off x="1799035" y="3724275"/>
              <a:ext cx="4317455" cy="842963"/>
            </a:xfrm>
            <a:custGeom>
              <a:avLst/>
              <a:gdLst>
                <a:gd name="T0" fmla="*/ 0 w 3019"/>
                <a:gd name="T1" fmla="*/ 708 h 708"/>
                <a:gd name="T2" fmla="*/ 0 w 3019"/>
                <a:gd name="T3" fmla="*/ 0 h 708"/>
                <a:gd name="T4" fmla="*/ 2709 w 3019"/>
                <a:gd name="T5" fmla="*/ 0 h 708"/>
                <a:gd name="T6" fmla="*/ 3019 w 3019"/>
                <a:gd name="T7" fmla="*/ 355 h 708"/>
                <a:gd name="T8" fmla="*/ 2709 w 3019"/>
                <a:gd name="T9" fmla="*/ 708 h 708"/>
                <a:gd name="T10" fmla="*/ 0 w 3019"/>
                <a:gd name="T11" fmla="*/ 708 h 708"/>
              </a:gdLst>
              <a:ahLst/>
              <a:cxnLst>
                <a:cxn ang="0">
                  <a:pos x="T0" y="T1"/>
                </a:cxn>
                <a:cxn ang="0">
                  <a:pos x="T2" y="T3"/>
                </a:cxn>
                <a:cxn ang="0">
                  <a:pos x="T4" y="T5"/>
                </a:cxn>
                <a:cxn ang="0">
                  <a:pos x="T6" y="T7"/>
                </a:cxn>
                <a:cxn ang="0">
                  <a:pos x="T8" y="T9"/>
                </a:cxn>
                <a:cxn ang="0">
                  <a:pos x="T10" y="T11"/>
                </a:cxn>
              </a:cxnLst>
              <a:rect l="0" t="0" r="r" b="b"/>
              <a:pathLst>
                <a:path w="3019" h="708">
                  <a:moveTo>
                    <a:pt x="0" y="708"/>
                  </a:moveTo>
                  <a:lnTo>
                    <a:pt x="0" y="0"/>
                  </a:lnTo>
                  <a:lnTo>
                    <a:pt x="2709" y="0"/>
                  </a:lnTo>
                  <a:lnTo>
                    <a:pt x="3019" y="355"/>
                  </a:lnTo>
                  <a:lnTo>
                    <a:pt x="2709" y="708"/>
                  </a:lnTo>
                  <a:lnTo>
                    <a:pt x="0" y="708"/>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5" name="Rectangle 8">
              <a:extLst>
                <a:ext uri="{FF2B5EF4-FFF2-40B4-BE49-F238E27FC236}">
                  <a16:creationId xmlns:a16="http://schemas.microsoft.com/office/drawing/2014/main" id="{C061EC1B-83A6-D036-7787-E87FA2420E76}"/>
                </a:ext>
              </a:extLst>
            </p:cNvPr>
            <p:cNvSpPr>
              <a:spLocks noChangeArrowheads="1"/>
            </p:cNvSpPr>
            <p:nvPr/>
          </p:nvSpPr>
          <p:spPr bwMode="auto">
            <a:xfrm>
              <a:off x="2381" y="3724276"/>
              <a:ext cx="1296591" cy="992981"/>
            </a:xfrm>
            <a:prstGeom prst="rect">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7" name="Freeform 10">
              <a:extLst>
                <a:ext uri="{FF2B5EF4-FFF2-40B4-BE49-F238E27FC236}">
                  <a16:creationId xmlns:a16="http://schemas.microsoft.com/office/drawing/2014/main" id="{2A97A777-A928-DC99-7F3E-8AF4473A9B42}"/>
                </a:ext>
              </a:extLst>
            </p:cNvPr>
            <p:cNvSpPr>
              <a:spLocks/>
            </p:cNvSpPr>
            <p:nvPr/>
          </p:nvSpPr>
          <p:spPr bwMode="auto">
            <a:xfrm>
              <a:off x="1298972" y="3724276"/>
              <a:ext cx="500063" cy="992981"/>
            </a:xfrm>
            <a:custGeom>
              <a:avLst/>
              <a:gdLst>
                <a:gd name="T0" fmla="*/ 0 w 420"/>
                <a:gd name="T1" fmla="*/ 834 h 834"/>
                <a:gd name="T2" fmla="*/ 0 w 420"/>
                <a:gd name="T3" fmla="*/ 0 h 834"/>
                <a:gd name="T4" fmla="*/ 420 w 420"/>
                <a:gd name="T5" fmla="*/ 0 h 834"/>
                <a:gd name="T6" fmla="*/ 420 w 420"/>
                <a:gd name="T7" fmla="*/ 710 h 834"/>
                <a:gd name="T8" fmla="*/ 0 w 420"/>
                <a:gd name="T9" fmla="*/ 834 h 834"/>
              </a:gdLst>
              <a:ahLst/>
              <a:cxnLst>
                <a:cxn ang="0">
                  <a:pos x="T0" y="T1"/>
                </a:cxn>
                <a:cxn ang="0">
                  <a:pos x="T2" y="T3"/>
                </a:cxn>
                <a:cxn ang="0">
                  <a:pos x="T4" y="T5"/>
                </a:cxn>
                <a:cxn ang="0">
                  <a:pos x="T6" y="T7"/>
                </a:cxn>
                <a:cxn ang="0">
                  <a:pos x="T8" y="T9"/>
                </a:cxn>
              </a:cxnLst>
              <a:rect l="0" t="0" r="r" b="b"/>
              <a:pathLst>
                <a:path w="420" h="834">
                  <a:moveTo>
                    <a:pt x="0" y="834"/>
                  </a:moveTo>
                  <a:lnTo>
                    <a:pt x="0" y="0"/>
                  </a:lnTo>
                  <a:lnTo>
                    <a:pt x="420" y="0"/>
                  </a:lnTo>
                  <a:lnTo>
                    <a:pt x="420" y="710"/>
                  </a:lnTo>
                  <a:lnTo>
                    <a:pt x="0" y="834"/>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8" name="Rectangle 11">
              <a:extLst>
                <a:ext uri="{FF2B5EF4-FFF2-40B4-BE49-F238E27FC236}">
                  <a16:creationId xmlns:a16="http://schemas.microsoft.com/office/drawing/2014/main" id="{93366414-3414-DD98-D592-B3964257DA3B}"/>
                </a:ext>
              </a:extLst>
            </p:cNvPr>
            <p:cNvSpPr>
              <a:spLocks noChangeArrowheads="1"/>
            </p:cNvSpPr>
            <p:nvPr/>
          </p:nvSpPr>
          <p:spPr bwMode="auto">
            <a:xfrm>
              <a:off x="2381" y="2731294"/>
              <a:ext cx="1296591" cy="992981"/>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9" name="Freeform 12">
              <a:extLst>
                <a:ext uri="{FF2B5EF4-FFF2-40B4-BE49-F238E27FC236}">
                  <a16:creationId xmlns:a16="http://schemas.microsoft.com/office/drawing/2014/main" id="{3E43D100-54C9-AA2C-79FD-BB233A5C6280}"/>
                </a:ext>
              </a:extLst>
            </p:cNvPr>
            <p:cNvSpPr>
              <a:spLocks/>
            </p:cNvSpPr>
            <p:nvPr/>
          </p:nvSpPr>
          <p:spPr bwMode="auto">
            <a:xfrm>
              <a:off x="1298972" y="2731294"/>
              <a:ext cx="500063" cy="992981"/>
            </a:xfrm>
            <a:custGeom>
              <a:avLst/>
              <a:gdLst>
                <a:gd name="T0" fmla="*/ 0 w 420"/>
                <a:gd name="T1" fmla="*/ 834 h 834"/>
                <a:gd name="T2" fmla="*/ 0 w 420"/>
                <a:gd name="T3" fmla="*/ 0 h 834"/>
                <a:gd name="T4" fmla="*/ 420 w 420"/>
                <a:gd name="T5" fmla="*/ 125 h 834"/>
                <a:gd name="T6" fmla="*/ 420 w 420"/>
                <a:gd name="T7" fmla="*/ 834 h 834"/>
                <a:gd name="T8" fmla="*/ 0 w 420"/>
                <a:gd name="T9" fmla="*/ 834 h 834"/>
              </a:gdLst>
              <a:ahLst/>
              <a:cxnLst>
                <a:cxn ang="0">
                  <a:pos x="T0" y="T1"/>
                </a:cxn>
                <a:cxn ang="0">
                  <a:pos x="T2" y="T3"/>
                </a:cxn>
                <a:cxn ang="0">
                  <a:pos x="T4" y="T5"/>
                </a:cxn>
                <a:cxn ang="0">
                  <a:pos x="T6" y="T7"/>
                </a:cxn>
                <a:cxn ang="0">
                  <a:pos x="T8" y="T9"/>
                </a:cxn>
              </a:cxnLst>
              <a:rect l="0" t="0" r="r" b="b"/>
              <a:pathLst>
                <a:path w="420" h="834">
                  <a:moveTo>
                    <a:pt x="0" y="834"/>
                  </a:moveTo>
                  <a:lnTo>
                    <a:pt x="0" y="0"/>
                  </a:lnTo>
                  <a:lnTo>
                    <a:pt x="420" y="125"/>
                  </a:lnTo>
                  <a:lnTo>
                    <a:pt x="420" y="834"/>
                  </a:lnTo>
                  <a:lnTo>
                    <a:pt x="0" y="834"/>
                  </a:ln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3" name="Freeform 16">
              <a:extLst>
                <a:ext uri="{FF2B5EF4-FFF2-40B4-BE49-F238E27FC236}">
                  <a16:creationId xmlns:a16="http://schemas.microsoft.com/office/drawing/2014/main" id="{947944A6-ADB7-6FD7-B8A8-FF16309A981D}"/>
                </a:ext>
              </a:extLst>
            </p:cNvPr>
            <p:cNvSpPr>
              <a:spLocks/>
            </p:cNvSpPr>
            <p:nvPr/>
          </p:nvSpPr>
          <p:spPr bwMode="auto">
            <a:xfrm>
              <a:off x="1799035" y="2037160"/>
              <a:ext cx="4093130" cy="842963"/>
            </a:xfrm>
            <a:custGeom>
              <a:avLst/>
              <a:gdLst>
                <a:gd name="T0" fmla="*/ 2992 w 3302"/>
                <a:gd name="T1" fmla="*/ 708 h 708"/>
                <a:gd name="T2" fmla="*/ 3302 w 3302"/>
                <a:gd name="T3" fmla="*/ 354 h 708"/>
                <a:gd name="T4" fmla="*/ 2992 w 3302"/>
                <a:gd name="T5" fmla="*/ 0 h 708"/>
                <a:gd name="T6" fmla="*/ 0 w 3302"/>
                <a:gd name="T7" fmla="*/ 0 h 708"/>
                <a:gd name="T8" fmla="*/ 0 w 3302"/>
                <a:gd name="T9" fmla="*/ 708 h 708"/>
                <a:gd name="T10" fmla="*/ 2992 w 3302"/>
                <a:gd name="T11" fmla="*/ 708 h 708"/>
              </a:gdLst>
              <a:ahLst/>
              <a:cxnLst>
                <a:cxn ang="0">
                  <a:pos x="T0" y="T1"/>
                </a:cxn>
                <a:cxn ang="0">
                  <a:pos x="T2" y="T3"/>
                </a:cxn>
                <a:cxn ang="0">
                  <a:pos x="T4" y="T5"/>
                </a:cxn>
                <a:cxn ang="0">
                  <a:pos x="T6" y="T7"/>
                </a:cxn>
                <a:cxn ang="0">
                  <a:pos x="T8" y="T9"/>
                </a:cxn>
                <a:cxn ang="0">
                  <a:pos x="T10" y="T11"/>
                </a:cxn>
              </a:cxnLst>
              <a:rect l="0" t="0" r="r" b="b"/>
              <a:pathLst>
                <a:path w="3302" h="708">
                  <a:moveTo>
                    <a:pt x="2992" y="708"/>
                  </a:moveTo>
                  <a:lnTo>
                    <a:pt x="3302" y="354"/>
                  </a:lnTo>
                  <a:lnTo>
                    <a:pt x="2992" y="0"/>
                  </a:lnTo>
                  <a:lnTo>
                    <a:pt x="0" y="0"/>
                  </a:lnTo>
                  <a:lnTo>
                    <a:pt x="0" y="708"/>
                  </a:lnTo>
                  <a:lnTo>
                    <a:pt x="2992" y="708"/>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0" name="Freeform 13">
              <a:extLst>
                <a:ext uri="{FF2B5EF4-FFF2-40B4-BE49-F238E27FC236}">
                  <a16:creationId xmlns:a16="http://schemas.microsoft.com/office/drawing/2014/main" id="{96DD53E0-9313-7331-228D-499AE4362E67}"/>
                </a:ext>
              </a:extLst>
            </p:cNvPr>
            <p:cNvSpPr>
              <a:spLocks/>
            </p:cNvSpPr>
            <p:nvPr/>
          </p:nvSpPr>
          <p:spPr bwMode="auto">
            <a:xfrm>
              <a:off x="1799035" y="2880123"/>
              <a:ext cx="4698920" cy="846535"/>
            </a:xfrm>
            <a:custGeom>
              <a:avLst/>
              <a:gdLst>
                <a:gd name="T0" fmla="*/ 3543 w 3853"/>
                <a:gd name="T1" fmla="*/ 711 h 711"/>
                <a:gd name="T2" fmla="*/ 3853 w 3853"/>
                <a:gd name="T3" fmla="*/ 355 h 711"/>
                <a:gd name="T4" fmla="*/ 3543 w 3853"/>
                <a:gd name="T5" fmla="*/ 0 h 711"/>
                <a:gd name="T6" fmla="*/ 0 w 3853"/>
                <a:gd name="T7" fmla="*/ 0 h 711"/>
                <a:gd name="T8" fmla="*/ 0 w 3853"/>
                <a:gd name="T9" fmla="*/ 711 h 711"/>
                <a:gd name="T10" fmla="*/ 3543 w 3853"/>
                <a:gd name="T11" fmla="*/ 711 h 711"/>
              </a:gdLst>
              <a:ahLst/>
              <a:cxnLst>
                <a:cxn ang="0">
                  <a:pos x="T0" y="T1"/>
                </a:cxn>
                <a:cxn ang="0">
                  <a:pos x="T2" y="T3"/>
                </a:cxn>
                <a:cxn ang="0">
                  <a:pos x="T4" y="T5"/>
                </a:cxn>
                <a:cxn ang="0">
                  <a:pos x="T6" y="T7"/>
                </a:cxn>
                <a:cxn ang="0">
                  <a:pos x="T8" y="T9"/>
                </a:cxn>
                <a:cxn ang="0">
                  <a:pos x="T10" y="T11"/>
                </a:cxn>
              </a:cxnLst>
              <a:rect l="0" t="0" r="r" b="b"/>
              <a:pathLst>
                <a:path w="3853" h="711">
                  <a:moveTo>
                    <a:pt x="3543" y="711"/>
                  </a:moveTo>
                  <a:lnTo>
                    <a:pt x="3853" y="355"/>
                  </a:lnTo>
                  <a:lnTo>
                    <a:pt x="3543" y="0"/>
                  </a:lnTo>
                  <a:lnTo>
                    <a:pt x="0" y="0"/>
                  </a:lnTo>
                  <a:lnTo>
                    <a:pt x="0" y="711"/>
                  </a:lnTo>
                  <a:lnTo>
                    <a:pt x="3543" y="711"/>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1" name="Rectangle 14">
              <a:extLst>
                <a:ext uri="{FF2B5EF4-FFF2-40B4-BE49-F238E27FC236}">
                  <a16:creationId xmlns:a16="http://schemas.microsoft.com/office/drawing/2014/main" id="{27F57A90-992E-C397-74F6-E74BF6E45722}"/>
                </a:ext>
              </a:extLst>
            </p:cNvPr>
            <p:cNvSpPr>
              <a:spLocks noChangeArrowheads="1"/>
            </p:cNvSpPr>
            <p:nvPr/>
          </p:nvSpPr>
          <p:spPr bwMode="auto">
            <a:xfrm>
              <a:off x="2381" y="1738313"/>
              <a:ext cx="1296591" cy="992981"/>
            </a:xfrm>
            <a:prstGeom prst="rect">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2" name="Freeform 15">
              <a:extLst>
                <a:ext uri="{FF2B5EF4-FFF2-40B4-BE49-F238E27FC236}">
                  <a16:creationId xmlns:a16="http://schemas.microsoft.com/office/drawing/2014/main" id="{E673DB35-0D0A-662B-D630-8972C7F589BC}"/>
                </a:ext>
              </a:extLst>
            </p:cNvPr>
            <p:cNvSpPr>
              <a:spLocks/>
            </p:cNvSpPr>
            <p:nvPr/>
          </p:nvSpPr>
          <p:spPr bwMode="auto">
            <a:xfrm>
              <a:off x="1298972" y="1738313"/>
              <a:ext cx="500063" cy="1141810"/>
            </a:xfrm>
            <a:custGeom>
              <a:avLst/>
              <a:gdLst>
                <a:gd name="T0" fmla="*/ 0 w 420"/>
                <a:gd name="T1" fmla="*/ 834 h 959"/>
                <a:gd name="T2" fmla="*/ 0 w 420"/>
                <a:gd name="T3" fmla="*/ 0 h 959"/>
                <a:gd name="T4" fmla="*/ 420 w 420"/>
                <a:gd name="T5" fmla="*/ 249 h 959"/>
                <a:gd name="T6" fmla="*/ 420 w 420"/>
                <a:gd name="T7" fmla="*/ 959 h 959"/>
                <a:gd name="T8" fmla="*/ 0 w 420"/>
                <a:gd name="T9" fmla="*/ 834 h 959"/>
              </a:gdLst>
              <a:ahLst/>
              <a:cxnLst>
                <a:cxn ang="0">
                  <a:pos x="T0" y="T1"/>
                </a:cxn>
                <a:cxn ang="0">
                  <a:pos x="T2" y="T3"/>
                </a:cxn>
                <a:cxn ang="0">
                  <a:pos x="T4" y="T5"/>
                </a:cxn>
                <a:cxn ang="0">
                  <a:pos x="T6" y="T7"/>
                </a:cxn>
                <a:cxn ang="0">
                  <a:pos x="T8" y="T9"/>
                </a:cxn>
              </a:cxnLst>
              <a:rect l="0" t="0" r="r" b="b"/>
              <a:pathLst>
                <a:path w="420" h="959">
                  <a:moveTo>
                    <a:pt x="0" y="834"/>
                  </a:moveTo>
                  <a:lnTo>
                    <a:pt x="0" y="0"/>
                  </a:lnTo>
                  <a:lnTo>
                    <a:pt x="420" y="249"/>
                  </a:lnTo>
                  <a:lnTo>
                    <a:pt x="420" y="959"/>
                  </a:lnTo>
                  <a:lnTo>
                    <a:pt x="0" y="834"/>
                  </a:ln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6" name="Oval 30">
              <a:extLst>
                <a:ext uri="{FF2B5EF4-FFF2-40B4-BE49-F238E27FC236}">
                  <a16:creationId xmlns:a16="http://schemas.microsoft.com/office/drawing/2014/main" id="{A5E44940-7125-34B4-C7C5-E0F1C145DE51}"/>
                </a:ext>
              </a:extLst>
            </p:cNvPr>
            <p:cNvSpPr>
              <a:spLocks noChangeArrowheads="1"/>
            </p:cNvSpPr>
            <p:nvPr/>
          </p:nvSpPr>
          <p:spPr bwMode="auto">
            <a:xfrm>
              <a:off x="340103" y="2917210"/>
              <a:ext cx="621149" cy="621149"/>
            </a:xfrm>
            <a:prstGeom prst="ellipse">
              <a:avLst/>
            </a:prstGeom>
            <a:solidFill>
              <a:schemeClr val="bg2"/>
            </a:solidFill>
            <a:ln w="38100">
              <a:solidFill>
                <a:schemeClr val="accent2">
                  <a:lumMod val="75000"/>
                </a:schemeClr>
              </a:solidFill>
            </a:ln>
          </p:spPr>
          <p:txBody>
            <a:bodyPr vert="horz" wrap="square" lIns="68580" tIns="34290" rIns="68580" bIns="34290" numCol="1" anchor="t" anchorCtr="0" compatLnSpc="1">
              <a:prstTxWarp prst="textNoShape">
                <a:avLst/>
              </a:prstTxWarp>
            </a:bodyPr>
            <a:lstStyle/>
            <a:p>
              <a:pPr algn="ctr"/>
              <a:endParaRPr lang="en-US" sz="2400"/>
            </a:p>
          </p:txBody>
        </p:sp>
        <p:sp>
          <p:nvSpPr>
            <p:cNvPr id="38" name="Oval 30">
              <a:extLst>
                <a:ext uri="{FF2B5EF4-FFF2-40B4-BE49-F238E27FC236}">
                  <a16:creationId xmlns:a16="http://schemas.microsoft.com/office/drawing/2014/main" id="{370043D5-6C5F-CEAB-4702-DCC78A6D2C2E}"/>
                </a:ext>
              </a:extLst>
            </p:cNvPr>
            <p:cNvSpPr>
              <a:spLocks noChangeArrowheads="1"/>
            </p:cNvSpPr>
            <p:nvPr/>
          </p:nvSpPr>
          <p:spPr bwMode="auto">
            <a:xfrm>
              <a:off x="340103" y="3910191"/>
              <a:ext cx="621149" cy="621149"/>
            </a:xfrm>
            <a:prstGeom prst="ellipse">
              <a:avLst/>
            </a:prstGeom>
            <a:solidFill>
              <a:schemeClr val="bg2"/>
            </a:solidFill>
            <a:ln w="38100">
              <a:solidFill>
                <a:schemeClr val="accent3">
                  <a:lumMod val="75000"/>
                </a:schemeClr>
              </a:solidFill>
            </a:ln>
          </p:spPr>
          <p:txBody>
            <a:bodyPr vert="horz" wrap="square" lIns="68580" tIns="34290" rIns="68580" bIns="34290" numCol="1" anchor="t" anchorCtr="0" compatLnSpc="1">
              <a:prstTxWarp prst="textNoShape">
                <a:avLst/>
              </a:prstTxWarp>
            </a:bodyPr>
            <a:lstStyle/>
            <a:p>
              <a:pPr algn="ctr"/>
              <a:endParaRPr lang="en-US" sz="2400"/>
            </a:p>
          </p:txBody>
        </p:sp>
        <p:sp>
          <p:nvSpPr>
            <p:cNvPr id="42" name="Rectangle 41">
              <a:extLst>
                <a:ext uri="{FF2B5EF4-FFF2-40B4-BE49-F238E27FC236}">
                  <a16:creationId xmlns:a16="http://schemas.microsoft.com/office/drawing/2014/main" id="{AE85CE29-788E-7D63-19BF-39DA7286616D}"/>
                </a:ext>
              </a:extLst>
            </p:cNvPr>
            <p:cNvSpPr/>
            <p:nvPr/>
          </p:nvSpPr>
          <p:spPr>
            <a:xfrm>
              <a:off x="2489363" y="2135475"/>
              <a:ext cx="2936798" cy="646331"/>
            </a:xfrm>
            <a:prstGeom prst="rect">
              <a:avLst/>
            </a:prstGeom>
          </p:spPr>
          <p:txBody>
            <a:bodyPr wrap="square">
              <a:spAutoFit/>
            </a:bodyPr>
            <a:lstStyle/>
            <a:p>
              <a:r>
                <a:rPr lang="en-US">
                  <a:solidFill>
                    <a:schemeClr val="bg2"/>
                  </a:solidFill>
                </a:rPr>
                <a:t>Fierce competition in telecommunications sector</a:t>
              </a:r>
              <a:endParaRPr lang="en-US" baseline="30000">
                <a:solidFill>
                  <a:schemeClr val="bg2"/>
                </a:solidFill>
              </a:endParaRPr>
            </a:p>
          </p:txBody>
        </p:sp>
        <p:sp>
          <p:nvSpPr>
            <p:cNvPr id="43" name="Rectangle 42">
              <a:extLst>
                <a:ext uri="{FF2B5EF4-FFF2-40B4-BE49-F238E27FC236}">
                  <a16:creationId xmlns:a16="http://schemas.microsoft.com/office/drawing/2014/main" id="{FAC5C9B7-825E-678A-9212-D64F01640C70}"/>
                </a:ext>
              </a:extLst>
            </p:cNvPr>
            <p:cNvSpPr/>
            <p:nvPr/>
          </p:nvSpPr>
          <p:spPr>
            <a:xfrm>
              <a:off x="2489363" y="2977247"/>
              <a:ext cx="3509268" cy="646331"/>
            </a:xfrm>
            <a:prstGeom prst="rect">
              <a:avLst/>
            </a:prstGeom>
          </p:spPr>
          <p:txBody>
            <a:bodyPr wrap="square">
              <a:spAutoFit/>
            </a:bodyPr>
            <a:lstStyle/>
            <a:p>
              <a:r>
                <a:rPr lang="en-US">
                  <a:solidFill>
                    <a:schemeClr val="bg2"/>
                  </a:solidFill>
                </a:rPr>
                <a:t>6-7 times lower costs to retain than to acquire customers</a:t>
              </a:r>
              <a:endParaRPr lang="en-US" baseline="30000">
                <a:solidFill>
                  <a:schemeClr val="bg2"/>
                </a:solidFill>
              </a:endParaRPr>
            </a:p>
          </p:txBody>
        </p:sp>
        <p:sp>
          <p:nvSpPr>
            <p:cNvPr id="44" name="Rectangle 43">
              <a:extLst>
                <a:ext uri="{FF2B5EF4-FFF2-40B4-BE49-F238E27FC236}">
                  <a16:creationId xmlns:a16="http://schemas.microsoft.com/office/drawing/2014/main" id="{B603DA31-3FE1-9DCC-9773-14A5357E6531}"/>
                </a:ext>
              </a:extLst>
            </p:cNvPr>
            <p:cNvSpPr/>
            <p:nvPr/>
          </p:nvSpPr>
          <p:spPr>
            <a:xfrm>
              <a:off x="2489363" y="3823782"/>
              <a:ext cx="345535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Transition from product-centric to customer-centric</a:t>
              </a:r>
              <a:endParaRPr lang="en-US" baseline="30000">
                <a:solidFill>
                  <a:schemeClr val="bg1"/>
                </a:solidFill>
              </a:endParaRPr>
            </a:p>
          </p:txBody>
        </p:sp>
        <p:sp>
          <p:nvSpPr>
            <p:cNvPr id="34" name="Oval 30">
              <a:extLst>
                <a:ext uri="{FF2B5EF4-FFF2-40B4-BE49-F238E27FC236}">
                  <a16:creationId xmlns:a16="http://schemas.microsoft.com/office/drawing/2014/main" id="{270969B9-3838-7658-9F2E-B70819C1212E}"/>
                </a:ext>
              </a:extLst>
            </p:cNvPr>
            <p:cNvSpPr>
              <a:spLocks noChangeArrowheads="1"/>
            </p:cNvSpPr>
            <p:nvPr/>
          </p:nvSpPr>
          <p:spPr bwMode="auto">
            <a:xfrm>
              <a:off x="340103" y="1924228"/>
              <a:ext cx="621149" cy="621149"/>
            </a:xfrm>
            <a:prstGeom prst="ellipse">
              <a:avLst/>
            </a:prstGeom>
            <a:solidFill>
              <a:schemeClr val="bg2"/>
            </a:solidFill>
            <a:ln w="38100">
              <a:solidFill>
                <a:schemeClr val="accent1">
                  <a:lumMod val="75000"/>
                </a:schemeClr>
              </a:solidFill>
            </a:ln>
          </p:spPr>
          <p:txBody>
            <a:bodyPr vert="horz" wrap="square" lIns="68580" tIns="34290" rIns="68580" bIns="34290" numCol="1" anchor="t" anchorCtr="0" compatLnSpc="1">
              <a:prstTxWarp prst="textNoShape">
                <a:avLst/>
              </a:prstTxWarp>
            </a:bodyPr>
            <a:lstStyle/>
            <a:p>
              <a:pPr algn="ctr"/>
              <a:endParaRPr lang="en-US" sz="2400"/>
            </a:p>
          </p:txBody>
        </p:sp>
      </p:grpSp>
      <p:pic>
        <p:nvPicPr>
          <p:cNvPr id="51" name="Graphic 50" descr="Aspiration with solid fill">
            <a:extLst>
              <a:ext uri="{FF2B5EF4-FFF2-40B4-BE49-F238E27FC236}">
                <a16:creationId xmlns:a16="http://schemas.microsoft.com/office/drawing/2014/main" id="{1C2AE87C-F032-AE52-83D3-6F2C91A631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9426" y="2947838"/>
            <a:ext cx="914400" cy="914400"/>
          </a:xfrm>
          <a:prstGeom prst="rect">
            <a:avLst/>
          </a:prstGeom>
        </p:spPr>
      </p:pic>
      <p:sp>
        <p:nvSpPr>
          <p:cNvPr id="52" name="TextBox 51">
            <a:extLst>
              <a:ext uri="{FF2B5EF4-FFF2-40B4-BE49-F238E27FC236}">
                <a16:creationId xmlns:a16="http://schemas.microsoft.com/office/drawing/2014/main" id="{BFCC030C-A7DC-241C-2897-444367AB8C98}"/>
              </a:ext>
            </a:extLst>
          </p:cNvPr>
          <p:cNvSpPr txBox="1"/>
          <p:nvPr/>
        </p:nvSpPr>
        <p:spPr>
          <a:xfrm>
            <a:off x="7975819" y="2605681"/>
            <a:ext cx="688009" cy="369332"/>
          </a:xfrm>
          <a:prstGeom prst="rect">
            <a:avLst/>
          </a:prstGeom>
          <a:noFill/>
        </p:spPr>
        <p:txBody>
          <a:bodyPr wrap="none" rtlCol="0">
            <a:spAutoFit/>
          </a:bodyPr>
          <a:lstStyle/>
          <a:p>
            <a:r>
              <a:rPr lang="en-US" b="1"/>
              <a:t>Goal</a:t>
            </a:r>
          </a:p>
        </p:txBody>
      </p:sp>
      <p:sp>
        <p:nvSpPr>
          <p:cNvPr id="54" name="TextBox 53">
            <a:extLst>
              <a:ext uri="{FF2B5EF4-FFF2-40B4-BE49-F238E27FC236}">
                <a16:creationId xmlns:a16="http://schemas.microsoft.com/office/drawing/2014/main" id="{EC92829A-09BC-8B9D-5DE3-CBBE6C71E06E}"/>
              </a:ext>
            </a:extLst>
          </p:cNvPr>
          <p:cNvSpPr txBox="1"/>
          <p:nvPr/>
        </p:nvSpPr>
        <p:spPr>
          <a:xfrm>
            <a:off x="8030879" y="2943373"/>
            <a:ext cx="3401852" cy="9233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t>Predict whether customers will churn and take actions in advance to retain them</a:t>
            </a:r>
          </a:p>
        </p:txBody>
      </p:sp>
      <p:grpSp>
        <p:nvGrpSpPr>
          <p:cNvPr id="3" name="Group 2">
            <a:extLst>
              <a:ext uri="{FF2B5EF4-FFF2-40B4-BE49-F238E27FC236}">
                <a16:creationId xmlns:a16="http://schemas.microsoft.com/office/drawing/2014/main" id="{6FC31528-B227-281F-6276-BB8300906142}"/>
              </a:ext>
            </a:extLst>
          </p:cNvPr>
          <p:cNvGrpSpPr/>
          <p:nvPr/>
        </p:nvGrpSpPr>
        <p:grpSpPr>
          <a:xfrm>
            <a:off x="6824584" y="233157"/>
            <a:ext cx="5154858" cy="828223"/>
            <a:chOff x="6824584" y="233157"/>
            <a:chExt cx="5154858" cy="828223"/>
          </a:xfrm>
        </p:grpSpPr>
        <p:sp>
          <p:nvSpPr>
            <p:cNvPr id="19" name="Oval 18">
              <a:extLst>
                <a:ext uri="{FF2B5EF4-FFF2-40B4-BE49-F238E27FC236}">
                  <a16:creationId xmlns:a16="http://schemas.microsoft.com/office/drawing/2014/main" id="{A9203451-1474-C73E-EA22-3E88C254A8FB}"/>
                </a:ext>
              </a:extLst>
            </p:cNvPr>
            <p:cNvSpPr>
              <a:spLocks noChangeAspect="1"/>
            </p:cNvSpPr>
            <p:nvPr/>
          </p:nvSpPr>
          <p:spPr>
            <a:xfrm>
              <a:off x="7170079"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248B64-1198-1A8B-A671-5A65C01F75CF}"/>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C08378E-D90E-8F4B-937A-517A2CF72C5D}"/>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666DA24-A2E1-282E-8A87-33281D2464BA}"/>
                </a:ext>
              </a:extLst>
            </p:cNvPr>
            <p:cNvSpPr>
              <a:spLocks noChangeAspect="1"/>
            </p:cNvSpPr>
            <p:nvPr/>
          </p:nvSpPr>
          <p:spPr>
            <a:xfrm>
              <a:off x="9664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78B5BB0-F35A-988D-7929-53625CA49824}"/>
                </a:ext>
              </a:extLst>
            </p:cNvPr>
            <p:cNvSpPr>
              <a:spLocks noChangeAspect="1"/>
            </p:cNvSpPr>
            <p:nvPr/>
          </p:nvSpPr>
          <p:spPr>
            <a:xfrm>
              <a:off x="10496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7C70C4D-EC3A-2A8C-B02E-772F9C17F3DA}"/>
                </a:ext>
              </a:extLst>
            </p:cNvPr>
            <p:cNvSpPr>
              <a:spLocks noChangeAspect="1"/>
            </p:cNvSpPr>
            <p:nvPr/>
          </p:nvSpPr>
          <p:spPr>
            <a:xfrm>
              <a:off x="11327577"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A3061CF-3A47-2B0E-8195-E53D0F4B928F}"/>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41" name="TextBox 40">
              <a:extLst>
                <a:ext uri="{FF2B5EF4-FFF2-40B4-BE49-F238E27FC236}">
                  <a16:creationId xmlns:a16="http://schemas.microsoft.com/office/drawing/2014/main" id="{E6BA1409-6D4B-A169-9596-89A278444E8D}"/>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45" name="TextBox 44">
              <a:extLst>
                <a:ext uri="{FF2B5EF4-FFF2-40B4-BE49-F238E27FC236}">
                  <a16:creationId xmlns:a16="http://schemas.microsoft.com/office/drawing/2014/main" id="{7B26918D-0572-44C0-4617-9FC78517B113}"/>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46" name="TextBox 45">
              <a:extLst>
                <a:ext uri="{FF2B5EF4-FFF2-40B4-BE49-F238E27FC236}">
                  <a16:creationId xmlns:a16="http://schemas.microsoft.com/office/drawing/2014/main" id="{BE6AD3D0-4C1F-03B3-1B51-683C6159233E}"/>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47" name="TextBox 46">
              <a:extLst>
                <a:ext uri="{FF2B5EF4-FFF2-40B4-BE49-F238E27FC236}">
                  <a16:creationId xmlns:a16="http://schemas.microsoft.com/office/drawing/2014/main" id="{88E099A2-2A83-4774-99A0-381EA326B8D4}"/>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48" name="TextBox 47">
              <a:extLst>
                <a:ext uri="{FF2B5EF4-FFF2-40B4-BE49-F238E27FC236}">
                  <a16:creationId xmlns:a16="http://schemas.microsoft.com/office/drawing/2014/main" id="{5347C0B5-B176-E6FF-9549-30103DDD6252}"/>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p:sp>
        <p:nvSpPr>
          <p:cNvPr id="55" name="TextBox 54">
            <a:extLst>
              <a:ext uri="{FF2B5EF4-FFF2-40B4-BE49-F238E27FC236}">
                <a16:creationId xmlns:a16="http://schemas.microsoft.com/office/drawing/2014/main" id="{262A13AB-1A23-0EAA-D807-ED49CA82006E}"/>
              </a:ext>
            </a:extLst>
          </p:cNvPr>
          <p:cNvSpPr txBox="1"/>
          <p:nvPr/>
        </p:nvSpPr>
        <p:spPr>
          <a:xfrm>
            <a:off x="358775" y="5966847"/>
            <a:ext cx="7175366" cy="553998"/>
          </a:xfrm>
          <a:prstGeom prst="rect">
            <a:avLst/>
          </a:prstGeom>
          <a:noFill/>
        </p:spPr>
        <p:txBody>
          <a:bodyPr wrap="square" rtlCol="0">
            <a:spAutoFit/>
          </a:bodyPr>
          <a:lstStyle/>
          <a:p>
            <a:r>
              <a:rPr lang="en-GB" sz="1000"/>
              <a:t>Sources: (</a:t>
            </a:r>
            <a:r>
              <a:rPr lang="en-GB" sz="1000">
                <a:effectLst/>
              </a:rPr>
              <a:t>Zhao, Zeng, Chang, Tong, &amp; </a:t>
            </a:r>
            <a:r>
              <a:rPr lang="en-GB" sz="1000" err="1">
                <a:effectLst/>
              </a:rPr>
              <a:t>Su</a:t>
            </a:r>
            <a:r>
              <a:rPr lang="en-GB" sz="1000">
                <a:effectLst/>
              </a:rPr>
              <a:t>, 2021, p. 2), (</a:t>
            </a:r>
            <a:r>
              <a:rPr lang="en-GB" sz="1000" err="1">
                <a:effectLst/>
              </a:rPr>
              <a:t>Karanovic</a:t>
            </a:r>
            <a:r>
              <a:rPr lang="en-GB" sz="1000">
                <a:effectLst/>
              </a:rPr>
              <a:t>, </a:t>
            </a:r>
            <a:r>
              <a:rPr lang="en-GB" sz="1000" err="1">
                <a:effectLst/>
              </a:rPr>
              <a:t>Popovac</a:t>
            </a:r>
            <a:r>
              <a:rPr lang="en-GB" sz="1000">
                <a:effectLst/>
              </a:rPr>
              <a:t>, </a:t>
            </a:r>
            <a:r>
              <a:rPr lang="en-GB" sz="1000" err="1">
                <a:effectLst/>
              </a:rPr>
              <a:t>Sladojevic</a:t>
            </a:r>
            <a:r>
              <a:rPr lang="en-GB" sz="1000">
                <a:effectLst/>
              </a:rPr>
              <a:t>, </a:t>
            </a:r>
            <a:r>
              <a:rPr lang="en-GB" sz="1000" err="1">
                <a:effectLst/>
              </a:rPr>
              <a:t>Arsenovic</a:t>
            </a:r>
            <a:r>
              <a:rPr lang="en-GB" sz="1000">
                <a:effectLst/>
              </a:rPr>
              <a:t>, &amp; Stefanovic, 2018, p. 1).</a:t>
            </a:r>
          </a:p>
          <a:p>
            <a:endParaRPr lang="en-GB" sz="1000">
              <a:effectLst/>
            </a:endParaRPr>
          </a:p>
          <a:p>
            <a:endParaRPr lang="en-GB" sz="1000"/>
          </a:p>
        </p:txBody>
      </p:sp>
      <p:sp>
        <p:nvSpPr>
          <p:cNvPr id="7" name="Oval 30">
            <a:extLst>
              <a:ext uri="{FF2B5EF4-FFF2-40B4-BE49-F238E27FC236}">
                <a16:creationId xmlns:a16="http://schemas.microsoft.com/office/drawing/2014/main" id="{0FC556CC-0CC1-C9EB-98ED-72EA4D4AFE65}"/>
              </a:ext>
            </a:extLst>
          </p:cNvPr>
          <p:cNvSpPr>
            <a:spLocks noChangeArrowheads="1"/>
          </p:cNvSpPr>
          <p:nvPr/>
        </p:nvSpPr>
        <p:spPr bwMode="auto">
          <a:xfrm>
            <a:off x="716400" y="2149200"/>
            <a:ext cx="586800" cy="586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a:noFill/>
          </a:ln>
        </p:spPr>
        <p:txBody>
          <a:bodyPr vert="horz" wrap="square" lIns="68580" tIns="34290" rIns="68580" bIns="34290" numCol="1" anchor="t" anchorCtr="0" compatLnSpc="1">
            <a:prstTxWarp prst="textNoShape">
              <a:avLst/>
            </a:prstTxWarp>
          </a:bodyPr>
          <a:lstStyle/>
          <a:p>
            <a:pPr algn="ctr"/>
            <a:endParaRPr lang="en-US" sz="2400"/>
          </a:p>
        </p:txBody>
      </p:sp>
      <p:sp>
        <p:nvSpPr>
          <p:cNvPr id="5" name="Oval 30">
            <a:extLst>
              <a:ext uri="{FF2B5EF4-FFF2-40B4-BE49-F238E27FC236}">
                <a16:creationId xmlns:a16="http://schemas.microsoft.com/office/drawing/2014/main" id="{E39F9EDA-A4C0-0D87-1E45-4FA23E02F361}"/>
              </a:ext>
            </a:extLst>
          </p:cNvPr>
          <p:cNvSpPr>
            <a:spLocks noChangeArrowheads="1"/>
          </p:cNvSpPr>
          <p:nvPr/>
        </p:nvSpPr>
        <p:spPr bwMode="auto">
          <a:xfrm>
            <a:off x="716400" y="3135600"/>
            <a:ext cx="550800" cy="5508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38100">
            <a:noFill/>
          </a:ln>
        </p:spPr>
        <p:txBody>
          <a:bodyPr vert="horz" wrap="square" lIns="68580" tIns="34290" rIns="68580" bIns="34290" numCol="1" anchor="t" anchorCtr="0" compatLnSpc="1">
            <a:prstTxWarp prst="textNoShape">
              <a:avLst/>
            </a:prstTxWarp>
          </a:bodyPr>
          <a:lstStyle/>
          <a:p>
            <a:pPr algn="ctr"/>
            <a:endParaRPr lang="en-US" sz="2400"/>
          </a:p>
        </p:txBody>
      </p:sp>
      <p:sp>
        <p:nvSpPr>
          <p:cNvPr id="6" name="Oval 30">
            <a:extLst>
              <a:ext uri="{FF2B5EF4-FFF2-40B4-BE49-F238E27FC236}">
                <a16:creationId xmlns:a16="http://schemas.microsoft.com/office/drawing/2014/main" id="{E8F5D373-C69D-F560-968D-5C9CEBE2B59E}"/>
              </a:ext>
            </a:extLst>
          </p:cNvPr>
          <p:cNvSpPr>
            <a:spLocks noChangeArrowheads="1"/>
          </p:cNvSpPr>
          <p:nvPr/>
        </p:nvSpPr>
        <p:spPr bwMode="auto">
          <a:xfrm>
            <a:off x="716400" y="4129200"/>
            <a:ext cx="586800" cy="5868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38100">
            <a:noFill/>
          </a:ln>
        </p:spPr>
        <p:txBody>
          <a:bodyPr vert="horz" wrap="square" lIns="68580" tIns="34290" rIns="68580" bIns="34290" numCol="1" anchor="t" anchorCtr="0" compatLnSpc="1">
            <a:prstTxWarp prst="textNoShape">
              <a:avLst/>
            </a:prstTxWarp>
          </a:bodyPr>
          <a:lstStyle/>
          <a:p>
            <a:pPr algn="ctr"/>
            <a:endParaRPr lang="en-US" sz="2400"/>
          </a:p>
        </p:txBody>
      </p:sp>
    </p:spTree>
    <p:extLst>
      <p:ext uri="{BB962C8B-B14F-4D97-AF65-F5344CB8AC3E}">
        <p14:creationId xmlns:p14="http://schemas.microsoft.com/office/powerpoint/2010/main" val="13595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60D5-CFD2-C5AA-8B81-9443F6F2E013}"/>
              </a:ext>
            </a:extLst>
          </p:cNvPr>
          <p:cNvSpPr>
            <a:spLocks noGrp="1"/>
          </p:cNvSpPr>
          <p:nvPr>
            <p:ph type="title"/>
          </p:nvPr>
        </p:nvSpPr>
        <p:spPr/>
        <p:txBody>
          <a:bodyPr/>
          <a:lstStyle/>
          <a:p>
            <a:r>
              <a:rPr lang="en-GB"/>
              <a:t>Data &amp; Packages</a:t>
            </a:r>
          </a:p>
        </p:txBody>
      </p:sp>
      <p:sp>
        <p:nvSpPr>
          <p:cNvPr id="4" name="Slide Number Placeholder 3">
            <a:extLst>
              <a:ext uri="{FF2B5EF4-FFF2-40B4-BE49-F238E27FC236}">
                <a16:creationId xmlns:a16="http://schemas.microsoft.com/office/drawing/2014/main" id="{A00C2760-CEB2-E046-FD6F-7F70B76E9431}"/>
              </a:ext>
            </a:extLst>
          </p:cNvPr>
          <p:cNvSpPr>
            <a:spLocks noGrp="1"/>
          </p:cNvSpPr>
          <p:nvPr>
            <p:ph type="sldNum" sz="quarter" idx="12"/>
          </p:nvPr>
        </p:nvSpPr>
        <p:spPr/>
        <p:txBody>
          <a:bodyPr/>
          <a:lstStyle/>
          <a:p>
            <a:fld id="{7559FC98-AF75-4A00-A03C-DF9FEBF6BCB9}" type="slidenum">
              <a:rPr lang="en-GB" smtClean="0"/>
              <a:pPr/>
              <a:t>6</a:t>
            </a:fld>
            <a:endParaRPr lang="en-GB"/>
          </a:p>
        </p:txBody>
      </p:sp>
      <p:grpSp>
        <p:nvGrpSpPr>
          <p:cNvPr id="31" name="Group 30">
            <a:extLst>
              <a:ext uri="{FF2B5EF4-FFF2-40B4-BE49-F238E27FC236}">
                <a16:creationId xmlns:a16="http://schemas.microsoft.com/office/drawing/2014/main" id="{9ADE5553-9774-B897-15F4-8A358680EED1}"/>
              </a:ext>
            </a:extLst>
          </p:cNvPr>
          <p:cNvGrpSpPr/>
          <p:nvPr/>
        </p:nvGrpSpPr>
        <p:grpSpPr>
          <a:xfrm>
            <a:off x="6824584" y="233157"/>
            <a:ext cx="5154858" cy="828223"/>
            <a:chOff x="6824584" y="233157"/>
            <a:chExt cx="5154858" cy="828223"/>
          </a:xfrm>
        </p:grpSpPr>
        <p:sp>
          <p:nvSpPr>
            <p:cNvPr id="32" name="Oval 31">
              <a:extLst>
                <a:ext uri="{FF2B5EF4-FFF2-40B4-BE49-F238E27FC236}">
                  <a16:creationId xmlns:a16="http://schemas.microsoft.com/office/drawing/2014/main" id="{DCECD0CB-C55A-3C7E-67B9-BAA2D2E6E4B7}"/>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A3778C4A-DDA5-8906-3427-C74F45ACD8EB}"/>
                </a:ext>
              </a:extLst>
            </p:cNvPr>
            <p:cNvSpPr>
              <a:spLocks noChangeAspect="1"/>
            </p:cNvSpPr>
            <p:nvPr/>
          </p:nvSpPr>
          <p:spPr>
            <a:xfrm>
              <a:off x="8001579"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42CFDCF3-54E5-E4F5-4BD9-B1B9AD286F32}"/>
                </a:ext>
              </a:extLst>
            </p:cNvPr>
            <p:cNvSpPr>
              <a:spLocks noChangeAspect="1"/>
            </p:cNvSpPr>
            <p:nvPr/>
          </p:nvSpPr>
          <p:spPr>
            <a:xfrm>
              <a:off x="8833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FBC8044B-0BAD-9910-FA90-E6219B33707F}"/>
                </a:ext>
              </a:extLst>
            </p:cNvPr>
            <p:cNvSpPr>
              <a:spLocks noChangeAspect="1"/>
            </p:cNvSpPr>
            <p:nvPr/>
          </p:nvSpPr>
          <p:spPr>
            <a:xfrm>
              <a:off x="9664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87E71C5F-FABC-E820-8C3C-8A18EDDB387F}"/>
                </a:ext>
              </a:extLst>
            </p:cNvPr>
            <p:cNvSpPr>
              <a:spLocks noChangeAspect="1"/>
            </p:cNvSpPr>
            <p:nvPr/>
          </p:nvSpPr>
          <p:spPr>
            <a:xfrm>
              <a:off x="10496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DA4D6CAF-F7CB-FD05-B6BA-2C1AEBDCF5D8}"/>
                </a:ext>
              </a:extLst>
            </p:cNvPr>
            <p:cNvSpPr>
              <a:spLocks noChangeAspect="1"/>
            </p:cNvSpPr>
            <p:nvPr/>
          </p:nvSpPr>
          <p:spPr>
            <a:xfrm>
              <a:off x="11327577"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A17E79BF-A850-78D2-0F39-41F463331147}"/>
                </a:ext>
              </a:extLst>
            </p:cNvPr>
            <p:cNvSpPr txBox="1"/>
            <p:nvPr/>
          </p:nvSpPr>
          <p:spPr>
            <a:xfrm>
              <a:off x="6824584" y="599715"/>
              <a:ext cx="946590" cy="461665"/>
            </a:xfrm>
            <a:prstGeom prst="rect">
              <a:avLst/>
            </a:prstGeom>
            <a:noFill/>
          </p:spPr>
          <p:txBody>
            <a:bodyPr wrap="square" rtlCol="0">
              <a:spAutoFit/>
            </a:bodyPr>
            <a:lstStyle/>
            <a:p>
              <a:pPr algn="ctr"/>
              <a:r>
                <a:rPr lang="en-GB" sz="1200"/>
                <a:t>Problem Statement</a:t>
              </a:r>
            </a:p>
          </p:txBody>
        </p:sp>
        <p:sp>
          <p:nvSpPr>
            <p:cNvPr id="39" name="TextBox 38">
              <a:extLst>
                <a:ext uri="{FF2B5EF4-FFF2-40B4-BE49-F238E27FC236}">
                  <a16:creationId xmlns:a16="http://schemas.microsoft.com/office/drawing/2014/main" id="{32021A01-DE0A-9A58-30E2-9AC594EA2BE3}"/>
                </a:ext>
              </a:extLst>
            </p:cNvPr>
            <p:cNvSpPr txBox="1"/>
            <p:nvPr/>
          </p:nvSpPr>
          <p:spPr>
            <a:xfrm>
              <a:off x="7736790" y="595278"/>
              <a:ext cx="841168" cy="461665"/>
            </a:xfrm>
            <a:prstGeom prst="rect">
              <a:avLst/>
            </a:prstGeom>
            <a:noFill/>
          </p:spPr>
          <p:txBody>
            <a:bodyPr wrap="square" rtlCol="0">
              <a:spAutoFit/>
            </a:bodyPr>
            <a:lstStyle/>
            <a:p>
              <a:pPr algn="ctr"/>
              <a:r>
                <a:rPr lang="en-GB" sz="1200"/>
                <a:t>Data &amp; Packages</a:t>
              </a:r>
            </a:p>
          </p:txBody>
        </p:sp>
        <p:sp>
          <p:nvSpPr>
            <p:cNvPr id="40" name="TextBox 39">
              <a:extLst>
                <a:ext uri="{FF2B5EF4-FFF2-40B4-BE49-F238E27FC236}">
                  <a16:creationId xmlns:a16="http://schemas.microsoft.com/office/drawing/2014/main" id="{DB65FF73-E105-2FAF-9DBF-99492863940B}"/>
                </a:ext>
              </a:extLst>
            </p:cNvPr>
            <p:cNvSpPr txBox="1"/>
            <p:nvPr/>
          </p:nvSpPr>
          <p:spPr>
            <a:xfrm>
              <a:off x="8543575" y="595278"/>
              <a:ext cx="841168" cy="461665"/>
            </a:xfrm>
            <a:prstGeom prst="rect">
              <a:avLst/>
            </a:prstGeom>
            <a:noFill/>
          </p:spPr>
          <p:txBody>
            <a:bodyPr wrap="square" rtlCol="0">
              <a:spAutoFit/>
            </a:bodyPr>
            <a:lstStyle/>
            <a:p>
              <a:pPr algn="ctr"/>
              <a:r>
                <a:rPr lang="en-GB" sz="1200"/>
                <a:t>Data Analysis</a:t>
              </a:r>
            </a:p>
          </p:txBody>
        </p:sp>
        <p:sp>
          <p:nvSpPr>
            <p:cNvPr id="41" name="TextBox 40">
              <a:extLst>
                <a:ext uri="{FF2B5EF4-FFF2-40B4-BE49-F238E27FC236}">
                  <a16:creationId xmlns:a16="http://schemas.microsoft.com/office/drawing/2014/main" id="{3095CA89-24B8-AFC0-82CA-EA3BF539969D}"/>
                </a:ext>
              </a:extLst>
            </p:cNvPr>
            <p:cNvSpPr txBox="1"/>
            <p:nvPr/>
          </p:nvSpPr>
          <p:spPr>
            <a:xfrm>
              <a:off x="9370919" y="595278"/>
              <a:ext cx="841168" cy="461665"/>
            </a:xfrm>
            <a:prstGeom prst="rect">
              <a:avLst/>
            </a:prstGeom>
            <a:noFill/>
          </p:spPr>
          <p:txBody>
            <a:bodyPr wrap="square" rtlCol="0">
              <a:spAutoFit/>
            </a:bodyPr>
            <a:lstStyle/>
            <a:p>
              <a:pPr algn="ctr"/>
              <a:r>
                <a:rPr lang="en-GB" sz="1200"/>
                <a:t>Model Creation</a:t>
              </a:r>
            </a:p>
          </p:txBody>
        </p:sp>
        <p:sp>
          <p:nvSpPr>
            <p:cNvPr id="42" name="TextBox 41">
              <a:extLst>
                <a:ext uri="{FF2B5EF4-FFF2-40B4-BE49-F238E27FC236}">
                  <a16:creationId xmlns:a16="http://schemas.microsoft.com/office/drawing/2014/main" id="{6F4A1BF0-C864-C2F0-12A0-5C226C3FC4D2}"/>
                </a:ext>
              </a:extLst>
            </p:cNvPr>
            <p:cNvSpPr txBox="1"/>
            <p:nvPr/>
          </p:nvSpPr>
          <p:spPr>
            <a:xfrm>
              <a:off x="10099814" y="599715"/>
              <a:ext cx="1048130" cy="461665"/>
            </a:xfrm>
            <a:prstGeom prst="rect">
              <a:avLst/>
            </a:prstGeom>
            <a:noFill/>
          </p:spPr>
          <p:txBody>
            <a:bodyPr wrap="square" rtlCol="0">
              <a:spAutoFit/>
            </a:bodyPr>
            <a:lstStyle/>
            <a:p>
              <a:pPr algn="ctr"/>
              <a:r>
                <a:rPr lang="en-GB" sz="1200"/>
                <a:t>Performance Evaluation</a:t>
              </a:r>
            </a:p>
          </p:txBody>
        </p:sp>
        <p:sp>
          <p:nvSpPr>
            <p:cNvPr id="43" name="TextBox 42">
              <a:extLst>
                <a:ext uri="{FF2B5EF4-FFF2-40B4-BE49-F238E27FC236}">
                  <a16:creationId xmlns:a16="http://schemas.microsoft.com/office/drawing/2014/main" id="{99837260-9676-A7DB-E236-989B28EEB60A}"/>
                </a:ext>
              </a:extLst>
            </p:cNvPr>
            <p:cNvSpPr txBox="1"/>
            <p:nvPr/>
          </p:nvSpPr>
          <p:spPr>
            <a:xfrm>
              <a:off x="10931312" y="595278"/>
              <a:ext cx="1048130" cy="461665"/>
            </a:xfrm>
            <a:prstGeom prst="rect">
              <a:avLst/>
            </a:prstGeom>
            <a:noFill/>
          </p:spPr>
          <p:txBody>
            <a:bodyPr wrap="square" rtlCol="0">
              <a:spAutoFit/>
            </a:bodyPr>
            <a:lstStyle/>
            <a:p>
              <a:pPr algn="ctr"/>
              <a:r>
                <a:rPr lang="en-GB" sz="1200"/>
                <a:t>Business Case &amp;</a:t>
              </a:r>
              <a:r>
                <a:rPr lang="en-GB" altLang="zh-CN" sz="1200"/>
                <a:t> Ethics</a:t>
              </a:r>
              <a:endParaRPr lang="en-GB" sz="1200"/>
            </a:p>
          </p:txBody>
        </p:sp>
      </p:grpSp>
      <p:grpSp>
        <p:nvGrpSpPr>
          <p:cNvPr id="69" name="Group 68">
            <a:extLst>
              <a:ext uri="{FF2B5EF4-FFF2-40B4-BE49-F238E27FC236}">
                <a16:creationId xmlns:a16="http://schemas.microsoft.com/office/drawing/2014/main" id="{6898EA50-E50C-896C-8336-36B727945672}"/>
              </a:ext>
            </a:extLst>
          </p:cNvPr>
          <p:cNvGrpSpPr/>
          <p:nvPr/>
        </p:nvGrpSpPr>
        <p:grpSpPr>
          <a:xfrm>
            <a:off x="1609132" y="1839960"/>
            <a:ext cx="8602957" cy="3763505"/>
            <a:chOff x="1087934" y="2277456"/>
            <a:chExt cx="6880933" cy="2943168"/>
          </a:xfrm>
        </p:grpSpPr>
        <p:sp>
          <p:nvSpPr>
            <p:cNvPr id="45" name="Freeform 17">
              <a:extLst>
                <a:ext uri="{FF2B5EF4-FFF2-40B4-BE49-F238E27FC236}">
                  <a16:creationId xmlns:a16="http://schemas.microsoft.com/office/drawing/2014/main" id="{2891B437-1599-2F82-A178-4BDF159B2D53}"/>
                </a:ext>
              </a:extLst>
            </p:cNvPr>
            <p:cNvSpPr>
              <a:spLocks/>
            </p:cNvSpPr>
            <p:nvPr/>
          </p:nvSpPr>
          <p:spPr bwMode="auto">
            <a:xfrm>
              <a:off x="6007688" y="2277456"/>
              <a:ext cx="1961179" cy="1959778"/>
            </a:xfrm>
            <a:custGeom>
              <a:avLst/>
              <a:gdLst>
                <a:gd name="T0" fmla="*/ 1234 w 1400"/>
                <a:gd name="T1" fmla="*/ 848 h 1399"/>
                <a:gd name="T2" fmla="*/ 1400 w 1400"/>
                <a:gd name="T3" fmla="*/ 1012 h 1399"/>
                <a:gd name="T4" fmla="*/ 1400 w 1400"/>
                <a:gd name="T5" fmla="*/ 0 h 1399"/>
                <a:gd name="T6" fmla="*/ 388 w 1400"/>
                <a:gd name="T7" fmla="*/ 0 h 1399"/>
                <a:gd name="T8" fmla="*/ 553 w 1400"/>
                <a:gd name="T9" fmla="*/ 165 h 1399"/>
                <a:gd name="T10" fmla="*/ 0 w 1400"/>
                <a:gd name="T11" fmla="*/ 716 h 1399"/>
                <a:gd name="T12" fmla="*/ 218 w 1400"/>
                <a:gd name="T13" fmla="*/ 934 h 1399"/>
                <a:gd name="T14" fmla="*/ 480 w 1400"/>
                <a:gd name="T15" fmla="*/ 898 h 1399"/>
                <a:gd name="T16" fmla="*/ 447 w 1400"/>
                <a:gd name="T17" fmla="*/ 1163 h 1399"/>
                <a:gd name="T18" fmla="*/ 683 w 1400"/>
                <a:gd name="T19" fmla="*/ 1399 h 1399"/>
                <a:gd name="T20" fmla="*/ 1234 w 1400"/>
                <a:gd name="T21" fmla="*/ 848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0" h="1399">
                  <a:moveTo>
                    <a:pt x="1234" y="848"/>
                  </a:moveTo>
                  <a:lnTo>
                    <a:pt x="1400" y="1012"/>
                  </a:lnTo>
                  <a:lnTo>
                    <a:pt x="1400" y="0"/>
                  </a:lnTo>
                  <a:lnTo>
                    <a:pt x="388" y="0"/>
                  </a:lnTo>
                  <a:lnTo>
                    <a:pt x="553" y="165"/>
                  </a:lnTo>
                  <a:lnTo>
                    <a:pt x="0" y="716"/>
                  </a:lnTo>
                  <a:lnTo>
                    <a:pt x="218" y="934"/>
                  </a:lnTo>
                  <a:lnTo>
                    <a:pt x="480" y="898"/>
                  </a:lnTo>
                  <a:lnTo>
                    <a:pt x="447" y="1163"/>
                  </a:lnTo>
                  <a:lnTo>
                    <a:pt x="683" y="1399"/>
                  </a:lnTo>
                  <a:lnTo>
                    <a:pt x="1234" y="848"/>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GB" sz="2400"/>
            </a:p>
          </p:txBody>
        </p:sp>
        <p:sp>
          <p:nvSpPr>
            <p:cNvPr id="46" name="Freeform 16">
              <a:extLst>
                <a:ext uri="{FF2B5EF4-FFF2-40B4-BE49-F238E27FC236}">
                  <a16:creationId xmlns:a16="http://schemas.microsoft.com/office/drawing/2014/main" id="{BD8315C1-97E9-F8E2-AD5A-B5FBFDA9A96F}"/>
                </a:ext>
              </a:extLst>
            </p:cNvPr>
            <p:cNvSpPr>
              <a:spLocks/>
            </p:cNvSpPr>
            <p:nvPr/>
          </p:nvSpPr>
          <p:spPr bwMode="auto">
            <a:xfrm>
              <a:off x="5024297" y="3309876"/>
              <a:ext cx="1913550" cy="1910748"/>
            </a:xfrm>
            <a:custGeom>
              <a:avLst/>
              <a:gdLst>
                <a:gd name="T0" fmla="*/ 683 w 1366"/>
                <a:gd name="T1" fmla="*/ 1364 h 1364"/>
                <a:gd name="T2" fmla="*/ 1366 w 1366"/>
                <a:gd name="T3" fmla="*/ 681 h 1364"/>
                <a:gd name="T4" fmla="*/ 1118 w 1366"/>
                <a:gd name="T5" fmla="*/ 435 h 1364"/>
                <a:gd name="T6" fmla="*/ 1151 w 1366"/>
                <a:gd name="T7" fmla="*/ 194 h 1364"/>
                <a:gd name="T8" fmla="*/ 910 w 1366"/>
                <a:gd name="T9" fmla="*/ 225 h 1364"/>
                <a:gd name="T10" fmla="*/ 683 w 1366"/>
                <a:gd name="T11" fmla="*/ 0 h 1364"/>
                <a:gd name="T12" fmla="*/ 466 w 1366"/>
                <a:gd name="T13" fmla="*/ 215 h 1364"/>
                <a:gd name="T14" fmla="*/ 501 w 1366"/>
                <a:gd name="T15" fmla="*/ 480 h 1364"/>
                <a:gd name="T16" fmla="*/ 237 w 1366"/>
                <a:gd name="T17" fmla="*/ 445 h 1364"/>
                <a:gd name="T18" fmla="*/ 0 w 1366"/>
                <a:gd name="T19" fmla="*/ 681 h 1364"/>
                <a:gd name="T20" fmla="*/ 683 w 1366"/>
                <a:gd name="T21"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6" h="1364">
                  <a:moveTo>
                    <a:pt x="683" y="1364"/>
                  </a:moveTo>
                  <a:lnTo>
                    <a:pt x="1366" y="681"/>
                  </a:lnTo>
                  <a:lnTo>
                    <a:pt x="1118" y="435"/>
                  </a:lnTo>
                  <a:lnTo>
                    <a:pt x="1151" y="194"/>
                  </a:lnTo>
                  <a:lnTo>
                    <a:pt x="910" y="225"/>
                  </a:lnTo>
                  <a:lnTo>
                    <a:pt x="683" y="0"/>
                  </a:lnTo>
                  <a:lnTo>
                    <a:pt x="466" y="215"/>
                  </a:lnTo>
                  <a:lnTo>
                    <a:pt x="501" y="480"/>
                  </a:lnTo>
                  <a:lnTo>
                    <a:pt x="237" y="445"/>
                  </a:lnTo>
                  <a:lnTo>
                    <a:pt x="0" y="681"/>
                  </a:lnTo>
                  <a:lnTo>
                    <a:pt x="683" y="1364"/>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endParaRPr lang="en-GB" sz="2400"/>
            </a:p>
          </p:txBody>
        </p:sp>
        <p:sp>
          <p:nvSpPr>
            <p:cNvPr id="47" name="Freeform 18">
              <a:extLst>
                <a:ext uri="{FF2B5EF4-FFF2-40B4-BE49-F238E27FC236}">
                  <a16:creationId xmlns:a16="http://schemas.microsoft.com/office/drawing/2014/main" id="{0C41E822-6132-3A17-7D9F-669D2FA6F165}"/>
                </a:ext>
              </a:extLst>
            </p:cNvPr>
            <p:cNvSpPr>
              <a:spLocks/>
            </p:cNvSpPr>
            <p:nvPr/>
          </p:nvSpPr>
          <p:spPr bwMode="auto">
            <a:xfrm>
              <a:off x="4040908" y="2323684"/>
              <a:ext cx="1910747" cy="1913550"/>
            </a:xfrm>
            <a:custGeom>
              <a:avLst/>
              <a:gdLst>
                <a:gd name="T0" fmla="*/ 929 w 1364"/>
                <a:gd name="T1" fmla="*/ 1118 h 1366"/>
                <a:gd name="T2" fmla="*/ 1170 w 1364"/>
                <a:gd name="T3" fmla="*/ 1151 h 1366"/>
                <a:gd name="T4" fmla="*/ 1139 w 1364"/>
                <a:gd name="T5" fmla="*/ 910 h 1366"/>
                <a:gd name="T6" fmla="*/ 1364 w 1364"/>
                <a:gd name="T7" fmla="*/ 683 h 1366"/>
                <a:gd name="T8" fmla="*/ 683 w 1364"/>
                <a:gd name="T9" fmla="*/ 0 h 1366"/>
                <a:gd name="T10" fmla="*/ 0 w 1364"/>
                <a:gd name="T11" fmla="*/ 683 h 1366"/>
                <a:gd name="T12" fmla="*/ 218 w 1364"/>
                <a:gd name="T13" fmla="*/ 901 h 1366"/>
                <a:gd name="T14" fmla="*/ 480 w 1364"/>
                <a:gd name="T15" fmla="*/ 865 h 1366"/>
                <a:gd name="T16" fmla="*/ 445 w 1364"/>
                <a:gd name="T17" fmla="*/ 1130 h 1366"/>
                <a:gd name="T18" fmla="*/ 683 w 1364"/>
                <a:gd name="T19" fmla="*/ 1366 h 1366"/>
                <a:gd name="T20" fmla="*/ 929 w 1364"/>
                <a:gd name="T21" fmla="*/ 111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4" h="1366">
                  <a:moveTo>
                    <a:pt x="929" y="1118"/>
                  </a:moveTo>
                  <a:lnTo>
                    <a:pt x="1170" y="1151"/>
                  </a:lnTo>
                  <a:lnTo>
                    <a:pt x="1139" y="910"/>
                  </a:lnTo>
                  <a:lnTo>
                    <a:pt x="1364" y="683"/>
                  </a:lnTo>
                  <a:lnTo>
                    <a:pt x="683" y="0"/>
                  </a:lnTo>
                  <a:lnTo>
                    <a:pt x="0" y="683"/>
                  </a:lnTo>
                  <a:lnTo>
                    <a:pt x="218" y="901"/>
                  </a:lnTo>
                  <a:lnTo>
                    <a:pt x="480" y="865"/>
                  </a:lnTo>
                  <a:lnTo>
                    <a:pt x="445" y="1130"/>
                  </a:lnTo>
                  <a:lnTo>
                    <a:pt x="683" y="1366"/>
                  </a:lnTo>
                  <a:lnTo>
                    <a:pt x="929" y="1118"/>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GB" sz="2400"/>
            </a:p>
          </p:txBody>
        </p:sp>
        <p:sp>
          <p:nvSpPr>
            <p:cNvPr id="48" name="Freeform 15">
              <a:extLst>
                <a:ext uri="{FF2B5EF4-FFF2-40B4-BE49-F238E27FC236}">
                  <a16:creationId xmlns:a16="http://schemas.microsoft.com/office/drawing/2014/main" id="{3A54DCF4-4C25-7791-B3EE-73241556035B}"/>
                </a:ext>
              </a:extLst>
            </p:cNvPr>
            <p:cNvSpPr>
              <a:spLocks/>
            </p:cNvSpPr>
            <p:nvPr/>
          </p:nvSpPr>
          <p:spPr bwMode="auto">
            <a:xfrm>
              <a:off x="3057517" y="3309876"/>
              <a:ext cx="1910747" cy="1910748"/>
            </a:xfrm>
            <a:custGeom>
              <a:avLst/>
              <a:gdLst>
                <a:gd name="T0" fmla="*/ 681 w 1364"/>
                <a:gd name="T1" fmla="*/ 1364 h 1364"/>
                <a:gd name="T2" fmla="*/ 1364 w 1364"/>
                <a:gd name="T3" fmla="*/ 681 h 1364"/>
                <a:gd name="T4" fmla="*/ 1118 w 1364"/>
                <a:gd name="T5" fmla="*/ 435 h 1364"/>
                <a:gd name="T6" fmla="*/ 1149 w 1364"/>
                <a:gd name="T7" fmla="*/ 194 h 1364"/>
                <a:gd name="T8" fmla="*/ 908 w 1364"/>
                <a:gd name="T9" fmla="*/ 225 h 1364"/>
                <a:gd name="T10" fmla="*/ 681 w 1364"/>
                <a:gd name="T11" fmla="*/ 0 h 1364"/>
                <a:gd name="T12" fmla="*/ 466 w 1364"/>
                <a:gd name="T13" fmla="*/ 215 h 1364"/>
                <a:gd name="T14" fmla="*/ 499 w 1364"/>
                <a:gd name="T15" fmla="*/ 480 h 1364"/>
                <a:gd name="T16" fmla="*/ 236 w 1364"/>
                <a:gd name="T17" fmla="*/ 445 h 1364"/>
                <a:gd name="T18" fmla="*/ 0 w 1364"/>
                <a:gd name="T19" fmla="*/ 681 h 1364"/>
                <a:gd name="T20" fmla="*/ 681 w 1364"/>
                <a:gd name="T21"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4" h="1364">
                  <a:moveTo>
                    <a:pt x="681" y="1364"/>
                  </a:moveTo>
                  <a:lnTo>
                    <a:pt x="1364" y="681"/>
                  </a:lnTo>
                  <a:lnTo>
                    <a:pt x="1118" y="435"/>
                  </a:lnTo>
                  <a:lnTo>
                    <a:pt x="1149" y="194"/>
                  </a:lnTo>
                  <a:lnTo>
                    <a:pt x="908" y="225"/>
                  </a:lnTo>
                  <a:lnTo>
                    <a:pt x="681" y="0"/>
                  </a:lnTo>
                  <a:lnTo>
                    <a:pt x="466" y="215"/>
                  </a:lnTo>
                  <a:lnTo>
                    <a:pt x="499" y="480"/>
                  </a:lnTo>
                  <a:lnTo>
                    <a:pt x="236" y="445"/>
                  </a:lnTo>
                  <a:lnTo>
                    <a:pt x="0" y="681"/>
                  </a:lnTo>
                  <a:lnTo>
                    <a:pt x="681" y="1364"/>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GB" sz="2400"/>
            </a:p>
          </p:txBody>
        </p:sp>
        <p:sp>
          <p:nvSpPr>
            <p:cNvPr id="49" name="Freeform 48">
              <a:extLst>
                <a:ext uri="{FF2B5EF4-FFF2-40B4-BE49-F238E27FC236}">
                  <a16:creationId xmlns:a16="http://schemas.microsoft.com/office/drawing/2014/main" id="{776EFA82-F0F8-D4AF-5EDA-06E5F8C58F58}"/>
                </a:ext>
              </a:extLst>
            </p:cNvPr>
            <p:cNvSpPr>
              <a:spLocks/>
            </p:cNvSpPr>
            <p:nvPr/>
          </p:nvSpPr>
          <p:spPr bwMode="auto">
            <a:xfrm>
              <a:off x="2071324" y="2323684"/>
              <a:ext cx="1913550" cy="1913550"/>
            </a:xfrm>
            <a:custGeom>
              <a:avLst/>
              <a:gdLst>
                <a:gd name="T0" fmla="*/ 931 w 1366"/>
                <a:gd name="T1" fmla="*/ 1118 h 1366"/>
                <a:gd name="T2" fmla="*/ 1170 w 1366"/>
                <a:gd name="T3" fmla="*/ 1151 h 1366"/>
                <a:gd name="T4" fmla="*/ 1139 w 1366"/>
                <a:gd name="T5" fmla="*/ 910 h 1366"/>
                <a:gd name="T6" fmla="*/ 1366 w 1366"/>
                <a:gd name="T7" fmla="*/ 683 h 1366"/>
                <a:gd name="T8" fmla="*/ 683 w 1366"/>
                <a:gd name="T9" fmla="*/ 0 h 1366"/>
                <a:gd name="T10" fmla="*/ 0 w 1366"/>
                <a:gd name="T11" fmla="*/ 683 h 1366"/>
                <a:gd name="T12" fmla="*/ 217 w 1366"/>
                <a:gd name="T13" fmla="*/ 901 h 1366"/>
                <a:gd name="T14" fmla="*/ 480 w 1366"/>
                <a:gd name="T15" fmla="*/ 865 h 1366"/>
                <a:gd name="T16" fmla="*/ 446 w 1366"/>
                <a:gd name="T17" fmla="*/ 1130 h 1366"/>
                <a:gd name="T18" fmla="*/ 683 w 1366"/>
                <a:gd name="T19" fmla="*/ 1366 h 1366"/>
                <a:gd name="T20" fmla="*/ 931 w 1366"/>
                <a:gd name="T21" fmla="*/ 1118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6" h="1366">
                  <a:moveTo>
                    <a:pt x="931" y="1118"/>
                  </a:moveTo>
                  <a:lnTo>
                    <a:pt x="1170" y="1151"/>
                  </a:lnTo>
                  <a:lnTo>
                    <a:pt x="1139" y="910"/>
                  </a:lnTo>
                  <a:lnTo>
                    <a:pt x="1366" y="683"/>
                  </a:lnTo>
                  <a:lnTo>
                    <a:pt x="683" y="0"/>
                  </a:lnTo>
                  <a:lnTo>
                    <a:pt x="0" y="683"/>
                  </a:lnTo>
                  <a:lnTo>
                    <a:pt x="217" y="901"/>
                  </a:lnTo>
                  <a:lnTo>
                    <a:pt x="480" y="865"/>
                  </a:lnTo>
                  <a:lnTo>
                    <a:pt x="446" y="1130"/>
                  </a:lnTo>
                  <a:lnTo>
                    <a:pt x="683" y="1366"/>
                  </a:lnTo>
                  <a:lnTo>
                    <a:pt x="931" y="1118"/>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GB" sz="2400"/>
            </a:p>
          </p:txBody>
        </p:sp>
        <p:sp>
          <p:nvSpPr>
            <p:cNvPr id="50" name="Freeform 13">
              <a:extLst>
                <a:ext uri="{FF2B5EF4-FFF2-40B4-BE49-F238E27FC236}">
                  <a16:creationId xmlns:a16="http://schemas.microsoft.com/office/drawing/2014/main" id="{349C43A4-5176-74BE-4CC7-B863278D2936}"/>
                </a:ext>
              </a:extLst>
            </p:cNvPr>
            <p:cNvSpPr>
              <a:spLocks/>
            </p:cNvSpPr>
            <p:nvPr/>
          </p:nvSpPr>
          <p:spPr bwMode="auto">
            <a:xfrm>
              <a:off x="1087934" y="3309876"/>
              <a:ext cx="1913550" cy="1910748"/>
            </a:xfrm>
            <a:custGeom>
              <a:avLst/>
              <a:gdLst>
                <a:gd name="T0" fmla="*/ 1151 w 1366"/>
                <a:gd name="T1" fmla="*/ 194 h 1364"/>
                <a:gd name="T2" fmla="*/ 910 w 1366"/>
                <a:gd name="T3" fmla="*/ 225 h 1364"/>
                <a:gd name="T4" fmla="*/ 683 w 1366"/>
                <a:gd name="T5" fmla="*/ 0 h 1364"/>
                <a:gd name="T6" fmla="*/ 0 w 1366"/>
                <a:gd name="T7" fmla="*/ 681 h 1364"/>
                <a:gd name="T8" fmla="*/ 683 w 1366"/>
                <a:gd name="T9" fmla="*/ 1364 h 1364"/>
                <a:gd name="T10" fmla="*/ 1366 w 1366"/>
                <a:gd name="T11" fmla="*/ 681 h 1364"/>
                <a:gd name="T12" fmla="*/ 1118 w 1366"/>
                <a:gd name="T13" fmla="*/ 435 h 1364"/>
                <a:gd name="T14" fmla="*/ 1151 w 1366"/>
                <a:gd name="T15" fmla="*/ 194 h 1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364">
                  <a:moveTo>
                    <a:pt x="1151" y="194"/>
                  </a:moveTo>
                  <a:lnTo>
                    <a:pt x="910" y="225"/>
                  </a:lnTo>
                  <a:lnTo>
                    <a:pt x="683" y="0"/>
                  </a:lnTo>
                  <a:lnTo>
                    <a:pt x="0" y="681"/>
                  </a:lnTo>
                  <a:lnTo>
                    <a:pt x="683" y="1364"/>
                  </a:lnTo>
                  <a:lnTo>
                    <a:pt x="1366" y="681"/>
                  </a:lnTo>
                  <a:lnTo>
                    <a:pt x="1118" y="435"/>
                  </a:lnTo>
                  <a:lnTo>
                    <a:pt x="1151" y="194"/>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GB" sz="2400"/>
            </a:p>
          </p:txBody>
        </p:sp>
        <p:sp>
          <p:nvSpPr>
            <p:cNvPr id="57" name="TextBox 56">
              <a:extLst>
                <a:ext uri="{FF2B5EF4-FFF2-40B4-BE49-F238E27FC236}">
                  <a16:creationId xmlns:a16="http://schemas.microsoft.com/office/drawing/2014/main" id="{DAF265E4-C3EF-D545-50DC-15357A9CBE05}"/>
                </a:ext>
              </a:extLst>
            </p:cNvPr>
            <p:cNvSpPr txBox="1"/>
            <p:nvPr/>
          </p:nvSpPr>
          <p:spPr>
            <a:xfrm>
              <a:off x="1805949" y="3928499"/>
              <a:ext cx="477519" cy="240690"/>
            </a:xfrm>
            <a:prstGeom prst="rect">
              <a:avLst/>
            </a:prstGeom>
            <a:noFill/>
          </p:spPr>
          <p:txBody>
            <a:bodyPr wrap="none" rtlCol="0">
              <a:spAutoFit/>
            </a:bodyPr>
            <a:lstStyle/>
            <a:p>
              <a:pPr algn="ctr"/>
              <a:r>
                <a:rPr lang="en-GB" sz="1400" b="1">
                  <a:solidFill>
                    <a:schemeClr val="bg2"/>
                  </a:solidFill>
                  <a:latin typeface="+mj-lt"/>
                </a:rPr>
                <a:t>Data</a:t>
              </a:r>
            </a:p>
          </p:txBody>
        </p:sp>
        <p:sp>
          <p:nvSpPr>
            <p:cNvPr id="58" name="TextBox 57">
              <a:extLst>
                <a:ext uri="{FF2B5EF4-FFF2-40B4-BE49-F238E27FC236}">
                  <a16:creationId xmlns:a16="http://schemas.microsoft.com/office/drawing/2014/main" id="{547E6307-8654-EC09-7DA0-549076563293}"/>
                </a:ext>
              </a:extLst>
            </p:cNvPr>
            <p:cNvSpPr txBox="1"/>
            <p:nvPr/>
          </p:nvSpPr>
          <p:spPr>
            <a:xfrm>
              <a:off x="1309913" y="4111504"/>
              <a:ext cx="1469592" cy="701060"/>
            </a:xfrm>
            <a:prstGeom prst="rect">
              <a:avLst/>
            </a:prstGeom>
            <a:noFill/>
          </p:spPr>
          <p:txBody>
            <a:bodyPr wrap="square" rtlCol="0">
              <a:spAutoFit/>
            </a:bodyPr>
            <a:lstStyle/>
            <a:p>
              <a:pPr algn="ctr">
                <a:lnSpc>
                  <a:spcPct val="150000"/>
                </a:lnSpc>
              </a:pPr>
              <a:r>
                <a:rPr lang="en-GB" sz="1200">
                  <a:solidFill>
                    <a:schemeClr val="bg2"/>
                  </a:solidFill>
                </a:rPr>
                <a:t>Kaggle (IBM Data Science Challenge) - Telco Customer Churn</a:t>
              </a:r>
            </a:p>
          </p:txBody>
        </p:sp>
        <p:sp>
          <p:nvSpPr>
            <p:cNvPr id="59" name="TextBox 58">
              <a:extLst>
                <a:ext uri="{FF2B5EF4-FFF2-40B4-BE49-F238E27FC236}">
                  <a16:creationId xmlns:a16="http://schemas.microsoft.com/office/drawing/2014/main" id="{3F701850-FB85-47DF-A42B-1FF6A0390FB0}"/>
                </a:ext>
              </a:extLst>
            </p:cNvPr>
            <p:cNvSpPr txBox="1"/>
            <p:nvPr/>
          </p:nvSpPr>
          <p:spPr>
            <a:xfrm>
              <a:off x="3219915" y="4029427"/>
              <a:ext cx="1585951" cy="409173"/>
            </a:xfrm>
            <a:prstGeom prst="rect">
              <a:avLst/>
            </a:prstGeom>
            <a:noFill/>
          </p:spPr>
          <p:txBody>
            <a:bodyPr wrap="none" rtlCol="0">
              <a:spAutoFit/>
            </a:bodyPr>
            <a:lstStyle/>
            <a:p>
              <a:pPr algn="ctr"/>
              <a:r>
                <a:rPr lang="en-GB" sz="1400" b="1">
                  <a:solidFill>
                    <a:schemeClr val="bg2"/>
                  </a:solidFill>
                  <a:latin typeface="+mj-lt"/>
                </a:rPr>
                <a:t>Variable Importance </a:t>
              </a:r>
            </a:p>
            <a:p>
              <a:pPr algn="ctr"/>
              <a:r>
                <a:rPr lang="en-GB" sz="1400" b="1">
                  <a:solidFill>
                    <a:schemeClr val="bg2"/>
                  </a:solidFill>
                  <a:latin typeface="+mj-lt"/>
                </a:rPr>
                <a:t>Plots</a:t>
              </a:r>
            </a:p>
          </p:txBody>
        </p:sp>
        <p:sp>
          <p:nvSpPr>
            <p:cNvPr id="60" name="TextBox 59">
              <a:extLst>
                <a:ext uri="{FF2B5EF4-FFF2-40B4-BE49-F238E27FC236}">
                  <a16:creationId xmlns:a16="http://schemas.microsoft.com/office/drawing/2014/main" id="{90980FC2-3C0A-8FC1-7D3E-BE177A2C294F}"/>
                </a:ext>
              </a:extLst>
            </p:cNvPr>
            <p:cNvSpPr txBox="1"/>
            <p:nvPr/>
          </p:nvSpPr>
          <p:spPr>
            <a:xfrm>
              <a:off x="3278094" y="4366725"/>
              <a:ext cx="1469592" cy="267818"/>
            </a:xfrm>
            <a:prstGeom prst="rect">
              <a:avLst/>
            </a:prstGeom>
            <a:noFill/>
          </p:spPr>
          <p:txBody>
            <a:bodyPr wrap="square" rtlCol="0">
              <a:spAutoFit/>
            </a:bodyPr>
            <a:lstStyle/>
            <a:p>
              <a:pPr algn="ctr">
                <a:lnSpc>
                  <a:spcPct val="150000"/>
                </a:lnSpc>
              </a:pPr>
              <a:r>
                <a:rPr lang="en-GB" sz="1200">
                  <a:solidFill>
                    <a:schemeClr val="bg2"/>
                  </a:solidFill>
                </a:rPr>
                <a:t>Vip</a:t>
              </a:r>
            </a:p>
          </p:txBody>
        </p:sp>
        <p:sp>
          <p:nvSpPr>
            <p:cNvPr id="61" name="TextBox 60">
              <a:extLst>
                <a:ext uri="{FF2B5EF4-FFF2-40B4-BE49-F238E27FC236}">
                  <a16:creationId xmlns:a16="http://schemas.microsoft.com/office/drawing/2014/main" id="{AE0C5C0E-CE92-D54E-9FDC-C0A5505FEFAE}"/>
                </a:ext>
              </a:extLst>
            </p:cNvPr>
            <p:cNvSpPr txBox="1"/>
            <p:nvPr/>
          </p:nvSpPr>
          <p:spPr>
            <a:xfrm>
              <a:off x="5325544" y="3960457"/>
              <a:ext cx="1311056" cy="746139"/>
            </a:xfrm>
            <a:prstGeom prst="rect">
              <a:avLst/>
            </a:prstGeom>
            <a:noFill/>
          </p:spPr>
          <p:txBody>
            <a:bodyPr wrap="square" rtlCol="0">
              <a:spAutoFit/>
            </a:bodyPr>
            <a:lstStyle/>
            <a:p>
              <a:pPr algn="ctr"/>
              <a:r>
                <a:rPr lang="en-GB" sz="1400" b="1">
                  <a:solidFill>
                    <a:schemeClr val="bg2"/>
                  </a:solidFill>
                  <a:latin typeface="+mj-lt"/>
                </a:rPr>
                <a:t>Parallelisation for Hyperparameter Tuning </a:t>
              </a:r>
            </a:p>
          </p:txBody>
        </p:sp>
        <p:sp>
          <p:nvSpPr>
            <p:cNvPr id="62" name="TextBox 61">
              <a:extLst>
                <a:ext uri="{FF2B5EF4-FFF2-40B4-BE49-F238E27FC236}">
                  <a16:creationId xmlns:a16="http://schemas.microsoft.com/office/drawing/2014/main" id="{901D13E3-2947-8024-4471-8FED78EEDA66}"/>
                </a:ext>
              </a:extLst>
            </p:cNvPr>
            <p:cNvSpPr txBox="1"/>
            <p:nvPr/>
          </p:nvSpPr>
          <p:spPr>
            <a:xfrm>
              <a:off x="5246275" y="4621979"/>
              <a:ext cx="1469592" cy="267818"/>
            </a:xfrm>
            <a:prstGeom prst="rect">
              <a:avLst/>
            </a:prstGeom>
            <a:noFill/>
          </p:spPr>
          <p:txBody>
            <a:bodyPr wrap="square" rtlCol="0">
              <a:spAutoFit/>
            </a:bodyPr>
            <a:lstStyle/>
            <a:p>
              <a:pPr algn="ctr">
                <a:lnSpc>
                  <a:spcPct val="150000"/>
                </a:lnSpc>
              </a:pPr>
              <a:r>
                <a:rPr lang="en-GB" sz="1200">
                  <a:solidFill>
                    <a:schemeClr val="bg2"/>
                  </a:solidFill>
                </a:rPr>
                <a:t>DoParallel</a:t>
              </a:r>
            </a:p>
          </p:txBody>
        </p:sp>
        <p:sp>
          <p:nvSpPr>
            <p:cNvPr id="63" name="TextBox 62">
              <a:extLst>
                <a:ext uri="{FF2B5EF4-FFF2-40B4-BE49-F238E27FC236}">
                  <a16:creationId xmlns:a16="http://schemas.microsoft.com/office/drawing/2014/main" id="{F70CABCD-4454-3458-2CB7-1C0079DAC09C}"/>
                </a:ext>
              </a:extLst>
            </p:cNvPr>
            <p:cNvSpPr txBox="1"/>
            <p:nvPr/>
          </p:nvSpPr>
          <p:spPr>
            <a:xfrm>
              <a:off x="2411081" y="2887431"/>
              <a:ext cx="1216696" cy="240690"/>
            </a:xfrm>
            <a:prstGeom prst="rect">
              <a:avLst/>
            </a:prstGeom>
            <a:noFill/>
          </p:spPr>
          <p:txBody>
            <a:bodyPr wrap="none" rtlCol="0">
              <a:spAutoFit/>
            </a:bodyPr>
            <a:lstStyle/>
            <a:p>
              <a:pPr algn="ctr"/>
              <a:r>
                <a:rPr lang="en-GB" sz="1400" b="1">
                  <a:solidFill>
                    <a:schemeClr val="bg2"/>
                  </a:solidFill>
                  <a:latin typeface="+mj-lt"/>
                </a:rPr>
                <a:t>Data Wrangling</a:t>
              </a:r>
            </a:p>
          </p:txBody>
        </p:sp>
        <p:sp>
          <p:nvSpPr>
            <p:cNvPr id="64" name="TextBox 63">
              <a:extLst>
                <a:ext uri="{FF2B5EF4-FFF2-40B4-BE49-F238E27FC236}">
                  <a16:creationId xmlns:a16="http://schemas.microsoft.com/office/drawing/2014/main" id="{D9A23C02-ECCE-F424-4FA2-10A3ACCD78F4}"/>
                </a:ext>
              </a:extLst>
            </p:cNvPr>
            <p:cNvSpPr txBox="1"/>
            <p:nvPr/>
          </p:nvSpPr>
          <p:spPr>
            <a:xfrm>
              <a:off x="2322912" y="3120125"/>
              <a:ext cx="1469592" cy="267818"/>
            </a:xfrm>
            <a:prstGeom prst="rect">
              <a:avLst/>
            </a:prstGeom>
            <a:noFill/>
          </p:spPr>
          <p:txBody>
            <a:bodyPr wrap="square" rtlCol="0">
              <a:spAutoFit/>
            </a:bodyPr>
            <a:lstStyle/>
            <a:p>
              <a:pPr algn="ctr">
                <a:lnSpc>
                  <a:spcPct val="150000"/>
                </a:lnSpc>
              </a:pPr>
              <a:r>
                <a:rPr lang="en-GB" sz="1200">
                  <a:solidFill>
                    <a:schemeClr val="bg2"/>
                  </a:solidFill>
                </a:rPr>
                <a:t>Tidyverse, Broom</a:t>
              </a:r>
            </a:p>
          </p:txBody>
        </p:sp>
        <p:sp>
          <p:nvSpPr>
            <p:cNvPr id="65" name="TextBox 64">
              <a:extLst>
                <a:ext uri="{FF2B5EF4-FFF2-40B4-BE49-F238E27FC236}">
                  <a16:creationId xmlns:a16="http://schemas.microsoft.com/office/drawing/2014/main" id="{CF30A4D8-D798-2C76-5B2E-DAC117BB4649}"/>
                </a:ext>
              </a:extLst>
            </p:cNvPr>
            <p:cNvSpPr txBox="1"/>
            <p:nvPr/>
          </p:nvSpPr>
          <p:spPr>
            <a:xfrm>
              <a:off x="4612795" y="2887431"/>
              <a:ext cx="766973" cy="240690"/>
            </a:xfrm>
            <a:prstGeom prst="rect">
              <a:avLst/>
            </a:prstGeom>
            <a:noFill/>
          </p:spPr>
          <p:txBody>
            <a:bodyPr wrap="none" rtlCol="0">
              <a:spAutoFit/>
            </a:bodyPr>
            <a:lstStyle/>
            <a:p>
              <a:pPr algn="ctr"/>
              <a:r>
                <a:rPr lang="en-GB" sz="1400" b="1">
                  <a:solidFill>
                    <a:schemeClr val="bg2"/>
                  </a:solidFill>
                  <a:latin typeface="+mj-lt"/>
                </a:rPr>
                <a:t>Modeling</a:t>
              </a:r>
            </a:p>
          </p:txBody>
        </p:sp>
        <p:sp>
          <p:nvSpPr>
            <p:cNvPr id="66" name="TextBox 65">
              <a:extLst>
                <a:ext uri="{FF2B5EF4-FFF2-40B4-BE49-F238E27FC236}">
                  <a16:creationId xmlns:a16="http://schemas.microsoft.com/office/drawing/2014/main" id="{ECB72640-D823-6505-ED2B-967DDD6E7FBC}"/>
                </a:ext>
              </a:extLst>
            </p:cNvPr>
            <p:cNvSpPr txBox="1"/>
            <p:nvPr/>
          </p:nvSpPr>
          <p:spPr>
            <a:xfrm>
              <a:off x="4261485" y="3128114"/>
              <a:ext cx="1469592" cy="267818"/>
            </a:xfrm>
            <a:prstGeom prst="rect">
              <a:avLst/>
            </a:prstGeom>
            <a:noFill/>
          </p:spPr>
          <p:txBody>
            <a:bodyPr wrap="square" rtlCol="0">
              <a:spAutoFit/>
            </a:bodyPr>
            <a:lstStyle/>
            <a:p>
              <a:pPr algn="ctr">
                <a:lnSpc>
                  <a:spcPct val="150000"/>
                </a:lnSpc>
              </a:pPr>
              <a:r>
                <a:rPr lang="en-GB" sz="1200">
                  <a:solidFill>
                    <a:schemeClr val="bg2"/>
                  </a:solidFill>
                </a:rPr>
                <a:t>Tidymodels, Stacks</a:t>
              </a:r>
              <a:endParaRPr lang="en-GB" sz="1200" b="1">
                <a:solidFill>
                  <a:schemeClr val="bg2"/>
                </a:solidFill>
              </a:endParaRPr>
            </a:p>
          </p:txBody>
        </p:sp>
        <p:sp>
          <p:nvSpPr>
            <p:cNvPr id="67" name="TextBox 66">
              <a:extLst>
                <a:ext uri="{FF2B5EF4-FFF2-40B4-BE49-F238E27FC236}">
                  <a16:creationId xmlns:a16="http://schemas.microsoft.com/office/drawing/2014/main" id="{1D7ED57F-08AB-CEEA-AEF3-EA89F0E5E237}"/>
                </a:ext>
              </a:extLst>
            </p:cNvPr>
            <p:cNvSpPr txBox="1"/>
            <p:nvPr/>
          </p:nvSpPr>
          <p:spPr>
            <a:xfrm>
              <a:off x="6405266" y="2887431"/>
              <a:ext cx="1469592" cy="409173"/>
            </a:xfrm>
            <a:prstGeom prst="rect">
              <a:avLst/>
            </a:prstGeom>
            <a:noFill/>
          </p:spPr>
          <p:txBody>
            <a:bodyPr wrap="square" rtlCol="0">
              <a:spAutoFit/>
            </a:bodyPr>
            <a:lstStyle/>
            <a:p>
              <a:pPr algn="ctr"/>
              <a:r>
                <a:rPr lang="en-GB" sz="1400" b="1">
                  <a:solidFill>
                    <a:schemeClr val="bg2"/>
                  </a:solidFill>
                  <a:latin typeface="+mj-lt"/>
                </a:rPr>
                <a:t>Dealing with class imbalance</a:t>
              </a:r>
            </a:p>
          </p:txBody>
        </p:sp>
        <p:sp>
          <p:nvSpPr>
            <p:cNvPr id="68" name="TextBox 67">
              <a:extLst>
                <a:ext uri="{FF2B5EF4-FFF2-40B4-BE49-F238E27FC236}">
                  <a16:creationId xmlns:a16="http://schemas.microsoft.com/office/drawing/2014/main" id="{91642550-88B1-4CD7-A7B4-9F2BF6361E78}"/>
                </a:ext>
              </a:extLst>
            </p:cNvPr>
            <p:cNvSpPr txBox="1"/>
            <p:nvPr/>
          </p:nvSpPr>
          <p:spPr>
            <a:xfrm>
              <a:off x="6335532" y="3201525"/>
              <a:ext cx="1469592" cy="267818"/>
            </a:xfrm>
            <a:prstGeom prst="rect">
              <a:avLst/>
            </a:prstGeom>
            <a:noFill/>
          </p:spPr>
          <p:txBody>
            <a:bodyPr wrap="square" rtlCol="0">
              <a:spAutoFit/>
            </a:bodyPr>
            <a:lstStyle/>
            <a:p>
              <a:pPr algn="ctr">
                <a:lnSpc>
                  <a:spcPct val="150000"/>
                </a:lnSpc>
              </a:pPr>
              <a:r>
                <a:rPr lang="en-GB" sz="1200">
                  <a:solidFill>
                    <a:schemeClr val="bg2"/>
                  </a:solidFill>
                </a:rPr>
                <a:t>Themis</a:t>
              </a:r>
              <a:endParaRPr lang="en-GB" sz="1200" b="1">
                <a:solidFill>
                  <a:schemeClr val="bg2"/>
                </a:solidFill>
              </a:endParaRPr>
            </a:p>
          </p:txBody>
        </p:sp>
      </p:grpSp>
    </p:spTree>
    <p:extLst>
      <p:ext uri="{BB962C8B-B14F-4D97-AF65-F5344CB8AC3E}">
        <p14:creationId xmlns:p14="http://schemas.microsoft.com/office/powerpoint/2010/main" val="331890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1C72-6668-EE46-6900-157A2A98B866}"/>
              </a:ext>
            </a:extLst>
          </p:cNvPr>
          <p:cNvSpPr>
            <a:spLocks noGrp="1"/>
          </p:cNvSpPr>
          <p:nvPr>
            <p:ph type="title"/>
          </p:nvPr>
        </p:nvSpPr>
        <p:spPr/>
        <p:txBody>
          <a:bodyPr/>
          <a:lstStyle/>
          <a:p>
            <a:r>
              <a:rPr lang="en-GB"/>
              <a:t>Exploratory Data Analysis</a:t>
            </a:r>
            <a:br>
              <a:rPr lang="en-GB"/>
            </a:br>
            <a:r>
              <a:rPr lang="en-GB"/>
              <a:t>(EDA)</a:t>
            </a:r>
          </a:p>
        </p:txBody>
      </p:sp>
      <p:sp>
        <p:nvSpPr>
          <p:cNvPr id="3" name="Text Placeholder 2">
            <a:extLst>
              <a:ext uri="{FF2B5EF4-FFF2-40B4-BE49-F238E27FC236}">
                <a16:creationId xmlns:a16="http://schemas.microsoft.com/office/drawing/2014/main" id="{0DF1A697-5240-597C-65D9-CF5B035114FE}"/>
              </a:ext>
            </a:extLst>
          </p:cNvPr>
          <p:cNvSpPr>
            <a:spLocks noGrp="1"/>
          </p:cNvSpPr>
          <p:nvPr>
            <p:ph type="body" idx="1"/>
          </p:nvPr>
        </p:nvSpPr>
        <p:spPr/>
        <p:txBody>
          <a:bodyPr/>
          <a:lstStyle/>
          <a:p>
            <a:r>
              <a:rPr lang="en-GB"/>
              <a:t>A brief overview over the most striking relationships</a:t>
            </a:r>
          </a:p>
        </p:txBody>
      </p:sp>
    </p:spTree>
    <p:extLst>
      <p:ext uri="{BB962C8B-B14F-4D97-AF65-F5344CB8AC3E}">
        <p14:creationId xmlns:p14="http://schemas.microsoft.com/office/powerpoint/2010/main" val="1915034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F66-1500-1A1D-9325-DCCF3B691A63}"/>
              </a:ext>
            </a:extLst>
          </p:cNvPr>
          <p:cNvSpPr>
            <a:spLocks noGrp="1"/>
          </p:cNvSpPr>
          <p:nvPr>
            <p:ph type="title"/>
          </p:nvPr>
        </p:nvSpPr>
        <p:spPr/>
        <p:txBody>
          <a:bodyPr/>
          <a:lstStyle/>
          <a:p>
            <a:r>
              <a:rPr lang="en-GB"/>
              <a:t>Exploratory Data Analysis</a:t>
            </a:r>
            <a:br>
              <a:rPr lang="en-GB"/>
            </a:br>
            <a:r>
              <a:rPr lang="en-GB"/>
              <a:t>(EDA) - 17 Nominal Variables</a:t>
            </a:r>
          </a:p>
        </p:txBody>
      </p:sp>
      <p:sp>
        <p:nvSpPr>
          <p:cNvPr id="5" name="Slide Number Placeholder 4">
            <a:extLst>
              <a:ext uri="{FF2B5EF4-FFF2-40B4-BE49-F238E27FC236}">
                <a16:creationId xmlns:a16="http://schemas.microsoft.com/office/drawing/2014/main" id="{23D5D37E-12F7-2981-10F5-88AD1499B83D}"/>
              </a:ext>
            </a:extLst>
          </p:cNvPr>
          <p:cNvSpPr>
            <a:spLocks noGrp="1"/>
          </p:cNvSpPr>
          <p:nvPr>
            <p:ph type="sldNum" sz="quarter" idx="16"/>
          </p:nvPr>
        </p:nvSpPr>
        <p:spPr/>
        <p:txBody>
          <a:bodyPr/>
          <a:lstStyle/>
          <a:p>
            <a:fld id="{7559FC98-AF75-4A00-A03C-DF9FEBF6BCB9}" type="slidenum">
              <a:rPr lang="en-GB" smtClean="0"/>
              <a:pPr/>
              <a:t>8</a:t>
            </a:fld>
            <a:endParaRPr lang="en-GB"/>
          </a:p>
        </p:txBody>
      </p:sp>
      <p:grpSp>
        <p:nvGrpSpPr>
          <p:cNvPr id="32" name="Group 31">
            <a:extLst>
              <a:ext uri="{FF2B5EF4-FFF2-40B4-BE49-F238E27FC236}">
                <a16:creationId xmlns:a16="http://schemas.microsoft.com/office/drawing/2014/main" id="{CB127F6B-2B38-B619-E6D6-5FB30003E31F}"/>
              </a:ext>
            </a:extLst>
          </p:cNvPr>
          <p:cNvGrpSpPr/>
          <p:nvPr/>
        </p:nvGrpSpPr>
        <p:grpSpPr>
          <a:xfrm>
            <a:off x="6824584" y="233157"/>
            <a:ext cx="5154858" cy="828223"/>
            <a:chOff x="6824584" y="233157"/>
            <a:chExt cx="5154858" cy="828223"/>
          </a:xfrm>
        </p:grpSpPr>
        <p:sp>
          <p:nvSpPr>
            <p:cNvPr id="33" name="Oval 32">
              <a:extLst>
                <a:ext uri="{FF2B5EF4-FFF2-40B4-BE49-F238E27FC236}">
                  <a16:creationId xmlns:a16="http://schemas.microsoft.com/office/drawing/2014/main" id="{549A1E0A-67F3-152A-3C00-B945F63D6DE0}"/>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4A6A9C98-6993-3AD7-295A-B7B3FCA7F265}"/>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74C65AC-F73B-F163-174E-ACB56D456CDA}"/>
                </a:ext>
              </a:extLst>
            </p:cNvPr>
            <p:cNvSpPr>
              <a:spLocks noChangeAspect="1"/>
            </p:cNvSpPr>
            <p:nvPr/>
          </p:nvSpPr>
          <p:spPr>
            <a:xfrm>
              <a:off x="8833079"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9C12BF41-A8A5-58EF-4C99-1F0C3F913C47}"/>
                </a:ext>
              </a:extLst>
            </p:cNvPr>
            <p:cNvSpPr>
              <a:spLocks noChangeAspect="1"/>
            </p:cNvSpPr>
            <p:nvPr/>
          </p:nvSpPr>
          <p:spPr>
            <a:xfrm>
              <a:off x="9664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8584596A-6D85-D491-E9AE-3C5207718496}"/>
                </a:ext>
              </a:extLst>
            </p:cNvPr>
            <p:cNvSpPr>
              <a:spLocks noChangeAspect="1"/>
            </p:cNvSpPr>
            <p:nvPr/>
          </p:nvSpPr>
          <p:spPr>
            <a:xfrm>
              <a:off x="10496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6A721394-170C-FB1B-CB83-D87A8A1E0792}"/>
                </a:ext>
              </a:extLst>
            </p:cNvPr>
            <p:cNvSpPr>
              <a:spLocks noChangeAspect="1"/>
            </p:cNvSpPr>
            <p:nvPr/>
          </p:nvSpPr>
          <p:spPr>
            <a:xfrm>
              <a:off x="11327577"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D65AA921-FC7A-7FB8-A1D0-6928F86C5FE9}"/>
                </a:ext>
              </a:extLst>
            </p:cNvPr>
            <p:cNvSpPr txBox="1"/>
            <p:nvPr/>
          </p:nvSpPr>
          <p:spPr>
            <a:xfrm>
              <a:off x="6824584" y="599715"/>
              <a:ext cx="946590" cy="461665"/>
            </a:xfrm>
            <a:prstGeom prst="rect">
              <a:avLst/>
            </a:prstGeom>
            <a:noFill/>
          </p:spPr>
          <p:txBody>
            <a:bodyPr wrap="square" rtlCol="0">
              <a:spAutoFit/>
            </a:bodyPr>
            <a:lstStyle/>
            <a:p>
              <a:pPr algn="ctr"/>
              <a:r>
                <a:rPr lang="en-GB" sz="1200"/>
                <a:t>Problem Statement</a:t>
              </a:r>
            </a:p>
          </p:txBody>
        </p:sp>
        <p:sp>
          <p:nvSpPr>
            <p:cNvPr id="40" name="TextBox 39">
              <a:extLst>
                <a:ext uri="{FF2B5EF4-FFF2-40B4-BE49-F238E27FC236}">
                  <a16:creationId xmlns:a16="http://schemas.microsoft.com/office/drawing/2014/main" id="{10E49EB2-823B-A298-CA91-D40BD745BDDC}"/>
                </a:ext>
              </a:extLst>
            </p:cNvPr>
            <p:cNvSpPr txBox="1"/>
            <p:nvPr/>
          </p:nvSpPr>
          <p:spPr>
            <a:xfrm>
              <a:off x="7736790" y="595278"/>
              <a:ext cx="841168" cy="461665"/>
            </a:xfrm>
            <a:prstGeom prst="rect">
              <a:avLst/>
            </a:prstGeom>
            <a:noFill/>
          </p:spPr>
          <p:txBody>
            <a:bodyPr wrap="square" rtlCol="0">
              <a:spAutoFit/>
            </a:bodyPr>
            <a:lstStyle/>
            <a:p>
              <a:pPr algn="ctr"/>
              <a:r>
                <a:rPr lang="en-GB" sz="1200"/>
                <a:t>Data &amp; Packages</a:t>
              </a:r>
            </a:p>
          </p:txBody>
        </p:sp>
        <p:sp>
          <p:nvSpPr>
            <p:cNvPr id="41" name="TextBox 40">
              <a:extLst>
                <a:ext uri="{FF2B5EF4-FFF2-40B4-BE49-F238E27FC236}">
                  <a16:creationId xmlns:a16="http://schemas.microsoft.com/office/drawing/2014/main" id="{6E28949A-A13F-82AE-107B-4E1C3CEC10E3}"/>
                </a:ext>
              </a:extLst>
            </p:cNvPr>
            <p:cNvSpPr txBox="1"/>
            <p:nvPr/>
          </p:nvSpPr>
          <p:spPr>
            <a:xfrm>
              <a:off x="8543575" y="595278"/>
              <a:ext cx="841168" cy="461665"/>
            </a:xfrm>
            <a:prstGeom prst="rect">
              <a:avLst/>
            </a:prstGeom>
            <a:noFill/>
          </p:spPr>
          <p:txBody>
            <a:bodyPr wrap="square" rtlCol="0">
              <a:spAutoFit/>
            </a:bodyPr>
            <a:lstStyle/>
            <a:p>
              <a:pPr algn="ctr"/>
              <a:r>
                <a:rPr lang="en-GB" sz="1200"/>
                <a:t>Data Analysis</a:t>
              </a:r>
            </a:p>
          </p:txBody>
        </p:sp>
        <p:sp>
          <p:nvSpPr>
            <p:cNvPr id="42" name="TextBox 41">
              <a:extLst>
                <a:ext uri="{FF2B5EF4-FFF2-40B4-BE49-F238E27FC236}">
                  <a16:creationId xmlns:a16="http://schemas.microsoft.com/office/drawing/2014/main" id="{2E62749C-069B-0242-B158-0791117B14AF}"/>
                </a:ext>
              </a:extLst>
            </p:cNvPr>
            <p:cNvSpPr txBox="1"/>
            <p:nvPr/>
          </p:nvSpPr>
          <p:spPr>
            <a:xfrm>
              <a:off x="9370919" y="595278"/>
              <a:ext cx="841168" cy="461665"/>
            </a:xfrm>
            <a:prstGeom prst="rect">
              <a:avLst/>
            </a:prstGeom>
            <a:noFill/>
          </p:spPr>
          <p:txBody>
            <a:bodyPr wrap="square" rtlCol="0">
              <a:spAutoFit/>
            </a:bodyPr>
            <a:lstStyle/>
            <a:p>
              <a:pPr algn="ctr"/>
              <a:r>
                <a:rPr lang="en-GB" sz="1200"/>
                <a:t>Model Creation</a:t>
              </a:r>
            </a:p>
          </p:txBody>
        </p:sp>
        <p:sp>
          <p:nvSpPr>
            <p:cNvPr id="43" name="TextBox 42">
              <a:extLst>
                <a:ext uri="{FF2B5EF4-FFF2-40B4-BE49-F238E27FC236}">
                  <a16:creationId xmlns:a16="http://schemas.microsoft.com/office/drawing/2014/main" id="{61133EEC-7ABF-39BC-7DF5-8CFF7BD90273}"/>
                </a:ext>
              </a:extLst>
            </p:cNvPr>
            <p:cNvSpPr txBox="1"/>
            <p:nvPr/>
          </p:nvSpPr>
          <p:spPr>
            <a:xfrm>
              <a:off x="10099814" y="599715"/>
              <a:ext cx="1048130" cy="461665"/>
            </a:xfrm>
            <a:prstGeom prst="rect">
              <a:avLst/>
            </a:prstGeom>
            <a:noFill/>
          </p:spPr>
          <p:txBody>
            <a:bodyPr wrap="square" rtlCol="0">
              <a:spAutoFit/>
            </a:bodyPr>
            <a:lstStyle/>
            <a:p>
              <a:pPr algn="ctr"/>
              <a:r>
                <a:rPr lang="en-GB" sz="1200"/>
                <a:t>Performance Evaluation</a:t>
              </a:r>
            </a:p>
          </p:txBody>
        </p:sp>
        <p:sp>
          <p:nvSpPr>
            <p:cNvPr id="44" name="TextBox 43">
              <a:extLst>
                <a:ext uri="{FF2B5EF4-FFF2-40B4-BE49-F238E27FC236}">
                  <a16:creationId xmlns:a16="http://schemas.microsoft.com/office/drawing/2014/main" id="{98FBDB1F-FF09-EDCA-CF02-75966DDB1D4E}"/>
                </a:ext>
              </a:extLst>
            </p:cNvPr>
            <p:cNvSpPr txBox="1"/>
            <p:nvPr/>
          </p:nvSpPr>
          <p:spPr>
            <a:xfrm>
              <a:off x="10931312" y="595278"/>
              <a:ext cx="1048130" cy="461665"/>
            </a:xfrm>
            <a:prstGeom prst="rect">
              <a:avLst/>
            </a:prstGeom>
            <a:noFill/>
          </p:spPr>
          <p:txBody>
            <a:bodyPr wrap="square" rtlCol="0">
              <a:spAutoFit/>
            </a:bodyPr>
            <a:lstStyle/>
            <a:p>
              <a:pPr algn="ctr"/>
              <a:r>
                <a:rPr lang="en-GB" sz="1200"/>
                <a:t>Business Case &amp;</a:t>
              </a:r>
              <a:r>
                <a:rPr lang="en-GB" altLang="zh-CN" sz="1200"/>
                <a:t> Ethics</a:t>
              </a:r>
              <a:endParaRPr lang="en-GB" sz="1200"/>
            </a:p>
          </p:txBody>
        </p:sp>
      </p:grpSp>
      <p:cxnSp>
        <p:nvCxnSpPr>
          <p:cNvPr id="13" name="Straight Connector 12">
            <a:extLst>
              <a:ext uri="{FF2B5EF4-FFF2-40B4-BE49-F238E27FC236}">
                <a16:creationId xmlns:a16="http://schemas.microsoft.com/office/drawing/2014/main" id="{F016865F-7F35-B202-DBEA-8D831233705C}"/>
              </a:ext>
            </a:extLst>
          </p:cNvPr>
          <p:cNvCxnSpPr>
            <a:cxnSpLocks/>
          </p:cNvCxnSpPr>
          <p:nvPr/>
        </p:nvCxnSpPr>
        <p:spPr>
          <a:xfrm>
            <a:off x="6096000" y="1637731"/>
            <a:ext cx="0" cy="409432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20512F3-1F39-17B2-0F2B-132DD8673BBC}"/>
              </a:ext>
            </a:extLst>
          </p:cNvPr>
          <p:cNvSpPr txBox="1"/>
          <p:nvPr/>
        </p:nvSpPr>
        <p:spPr>
          <a:xfrm>
            <a:off x="755374" y="5374812"/>
            <a:ext cx="5296783" cy="646331"/>
          </a:xfrm>
          <a:prstGeom prst="rect">
            <a:avLst/>
          </a:prstGeom>
          <a:noFill/>
        </p:spPr>
        <p:txBody>
          <a:bodyPr wrap="square" rtlCol="0">
            <a:spAutoFit/>
          </a:bodyPr>
          <a:lstStyle/>
          <a:p>
            <a:r>
              <a:rPr lang="en-GB" b="1"/>
              <a:t>Class imbalance </a:t>
            </a:r>
            <a:r>
              <a:rPr lang="en-GB"/>
              <a:t>for target variable</a:t>
            </a:r>
          </a:p>
          <a:p>
            <a:r>
              <a:rPr lang="en-GB"/>
              <a:t>	→ </a:t>
            </a:r>
            <a:r>
              <a:rPr lang="en-GB" err="1"/>
              <a:t>Upsampling</a:t>
            </a:r>
            <a:r>
              <a:rPr lang="en-GB"/>
              <a:t> with SMOTE</a:t>
            </a:r>
          </a:p>
        </p:txBody>
      </p:sp>
      <p:sp>
        <p:nvSpPr>
          <p:cNvPr id="6" name="TextBox 5">
            <a:extLst>
              <a:ext uri="{FF2B5EF4-FFF2-40B4-BE49-F238E27FC236}">
                <a16:creationId xmlns:a16="http://schemas.microsoft.com/office/drawing/2014/main" id="{9116F303-0C36-5DE6-65AC-1D109EAFBE82}"/>
              </a:ext>
            </a:extLst>
          </p:cNvPr>
          <p:cNvSpPr txBox="1"/>
          <p:nvPr/>
        </p:nvSpPr>
        <p:spPr>
          <a:xfrm>
            <a:off x="6290599" y="5374812"/>
            <a:ext cx="5491435" cy="923330"/>
          </a:xfrm>
          <a:prstGeom prst="rect">
            <a:avLst/>
          </a:prstGeom>
          <a:noFill/>
        </p:spPr>
        <p:txBody>
          <a:bodyPr wrap="square" rtlCol="0">
            <a:spAutoFit/>
          </a:bodyPr>
          <a:lstStyle/>
          <a:p>
            <a:r>
              <a:rPr lang="en-GB"/>
              <a:t>A customer is more </a:t>
            </a:r>
            <a:r>
              <a:rPr lang="en-GB" b="1"/>
              <a:t>likely to churn </a:t>
            </a:r>
            <a:r>
              <a:rPr lang="en-GB"/>
              <a:t>when the </a:t>
            </a:r>
            <a:r>
              <a:rPr lang="en-GB" b="1"/>
              <a:t>flexibility </a:t>
            </a:r>
            <a:r>
              <a:rPr lang="en-GB"/>
              <a:t>to change is </a:t>
            </a:r>
            <a:r>
              <a:rPr lang="en-GB" b="1"/>
              <a:t>high </a:t>
            </a:r>
            <a:r>
              <a:rPr lang="en-GB"/>
              <a:t>and </a:t>
            </a:r>
            <a:r>
              <a:rPr lang="en-GB" b="1"/>
              <a:t>dependency </a:t>
            </a:r>
            <a:r>
              <a:rPr lang="en-GB"/>
              <a:t>of the company is </a:t>
            </a:r>
            <a:r>
              <a:rPr lang="en-GB" b="1"/>
              <a:t>low</a:t>
            </a:r>
            <a:r>
              <a:rPr lang="en-GB"/>
              <a:t>.</a:t>
            </a:r>
          </a:p>
        </p:txBody>
      </p:sp>
      <p:pic>
        <p:nvPicPr>
          <p:cNvPr id="8" name="Picture 7">
            <a:extLst>
              <a:ext uri="{FF2B5EF4-FFF2-40B4-BE49-F238E27FC236}">
                <a16:creationId xmlns:a16="http://schemas.microsoft.com/office/drawing/2014/main" id="{921A7A2D-3AD5-C5B3-5540-87A4AFB27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38" y="1564359"/>
            <a:ext cx="5511571" cy="3592800"/>
          </a:xfrm>
          <a:prstGeom prst="rect">
            <a:avLst/>
          </a:prstGeom>
        </p:spPr>
      </p:pic>
      <p:sp>
        <p:nvSpPr>
          <p:cNvPr id="3" name="Rectangle 2">
            <a:extLst>
              <a:ext uri="{FF2B5EF4-FFF2-40B4-BE49-F238E27FC236}">
                <a16:creationId xmlns:a16="http://schemas.microsoft.com/office/drawing/2014/main" id="{4BC20B68-851B-C0DC-A4F6-A7C8E700078F}"/>
              </a:ext>
            </a:extLst>
          </p:cNvPr>
          <p:cNvSpPr/>
          <p:nvPr/>
        </p:nvSpPr>
        <p:spPr>
          <a:xfrm>
            <a:off x="523875" y="1746990"/>
            <a:ext cx="1082676" cy="61203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A158D198-6EC8-845E-0BA7-B37BA2900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002" y="1509773"/>
            <a:ext cx="5511570" cy="3592800"/>
          </a:xfrm>
          <a:prstGeom prst="rect">
            <a:avLst/>
          </a:prstGeom>
        </p:spPr>
      </p:pic>
    </p:spTree>
    <p:extLst>
      <p:ext uri="{BB962C8B-B14F-4D97-AF65-F5344CB8AC3E}">
        <p14:creationId xmlns:p14="http://schemas.microsoft.com/office/powerpoint/2010/main" val="2820946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F66-1500-1A1D-9325-DCCF3B691A63}"/>
              </a:ext>
            </a:extLst>
          </p:cNvPr>
          <p:cNvSpPr>
            <a:spLocks noGrp="1"/>
          </p:cNvSpPr>
          <p:nvPr>
            <p:ph type="title"/>
          </p:nvPr>
        </p:nvSpPr>
        <p:spPr/>
        <p:txBody>
          <a:bodyPr/>
          <a:lstStyle/>
          <a:p>
            <a:r>
              <a:rPr lang="en-US"/>
              <a:t>Exploratory Data Analysis</a:t>
            </a:r>
            <a:br>
              <a:rPr lang="en-US"/>
            </a:br>
            <a:r>
              <a:rPr lang="en-US"/>
              <a:t>(EDA) - 3 Numerical Variables</a:t>
            </a:r>
          </a:p>
        </p:txBody>
      </p:sp>
      <p:sp>
        <p:nvSpPr>
          <p:cNvPr id="5" name="Slide Number Placeholder 4">
            <a:extLst>
              <a:ext uri="{FF2B5EF4-FFF2-40B4-BE49-F238E27FC236}">
                <a16:creationId xmlns:a16="http://schemas.microsoft.com/office/drawing/2014/main" id="{23D5D37E-12F7-2981-10F5-88AD1499B83D}"/>
              </a:ext>
            </a:extLst>
          </p:cNvPr>
          <p:cNvSpPr>
            <a:spLocks noGrp="1"/>
          </p:cNvSpPr>
          <p:nvPr>
            <p:ph type="sldNum" sz="quarter" idx="16"/>
          </p:nvPr>
        </p:nvSpPr>
        <p:spPr/>
        <p:txBody>
          <a:bodyPr/>
          <a:lstStyle/>
          <a:p>
            <a:fld id="{7559FC98-AF75-4A00-A03C-DF9FEBF6BCB9}" type="slidenum">
              <a:rPr lang="en-GB" smtClean="0"/>
              <a:pPr/>
              <a:t>9</a:t>
            </a:fld>
            <a:endParaRPr lang="en-GB"/>
          </a:p>
        </p:txBody>
      </p:sp>
      <p:grpSp>
        <p:nvGrpSpPr>
          <p:cNvPr id="32" name="Group 31">
            <a:extLst>
              <a:ext uri="{FF2B5EF4-FFF2-40B4-BE49-F238E27FC236}">
                <a16:creationId xmlns:a16="http://schemas.microsoft.com/office/drawing/2014/main" id="{CB127F6B-2B38-B619-E6D6-5FB30003E31F}"/>
              </a:ext>
            </a:extLst>
          </p:cNvPr>
          <p:cNvGrpSpPr/>
          <p:nvPr/>
        </p:nvGrpSpPr>
        <p:grpSpPr>
          <a:xfrm>
            <a:off x="6824584" y="233157"/>
            <a:ext cx="5154858" cy="828223"/>
            <a:chOff x="6824584" y="233157"/>
            <a:chExt cx="5154858" cy="828223"/>
          </a:xfrm>
        </p:grpSpPr>
        <p:sp>
          <p:nvSpPr>
            <p:cNvPr id="33" name="Oval 32">
              <a:extLst>
                <a:ext uri="{FF2B5EF4-FFF2-40B4-BE49-F238E27FC236}">
                  <a16:creationId xmlns:a16="http://schemas.microsoft.com/office/drawing/2014/main" id="{549A1E0A-67F3-152A-3C00-B945F63D6DE0}"/>
                </a:ext>
              </a:extLst>
            </p:cNvPr>
            <p:cNvSpPr>
              <a:spLocks noChangeAspect="1"/>
            </p:cNvSpPr>
            <p:nvPr/>
          </p:nvSpPr>
          <p:spPr>
            <a:xfrm>
              <a:off x="7170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A6A9C98-6993-3AD7-295A-B7B3FCA7F265}"/>
                </a:ext>
              </a:extLst>
            </p:cNvPr>
            <p:cNvSpPr>
              <a:spLocks noChangeAspect="1"/>
            </p:cNvSpPr>
            <p:nvPr/>
          </p:nvSpPr>
          <p:spPr>
            <a:xfrm>
              <a:off x="8001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74C65AC-F73B-F163-174E-ACB56D456CDA}"/>
                </a:ext>
              </a:extLst>
            </p:cNvPr>
            <p:cNvSpPr>
              <a:spLocks noChangeAspect="1"/>
            </p:cNvSpPr>
            <p:nvPr/>
          </p:nvSpPr>
          <p:spPr>
            <a:xfrm>
              <a:off x="8833079" y="233157"/>
              <a:ext cx="255600" cy="255600"/>
            </a:xfrm>
            <a:prstGeom prst="ellipse">
              <a:avLst/>
            </a:prstGeom>
            <a:solidFill>
              <a:srgbClr val="0080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C12BF41-A8A5-58EF-4C99-1F0C3F913C47}"/>
                </a:ext>
              </a:extLst>
            </p:cNvPr>
            <p:cNvSpPr>
              <a:spLocks noChangeAspect="1"/>
            </p:cNvSpPr>
            <p:nvPr/>
          </p:nvSpPr>
          <p:spPr>
            <a:xfrm>
              <a:off x="96645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584596A-6D85-D491-E9AE-3C5207718496}"/>
                </a:ext>
              </a:extLst>
            </p:cNvPr>
            <p:cNvSpPr>
              <a:spLocks noChangeAspect="1"/>
            </p:cNvSpPr>
            <p:nvPr/>
          </p:nvSpPr>
          <p:spPr>
            <a:xfrm>
              <a:off x="10496079" y="233157"/>
              <a:ext cx="255600" cy="2556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A721394-170C-FB1B-CB83-D87A8A1E0792}"/>
                </a:ext>
              </a:extLst>
            </p:cNvPr>
            <p:cNvSpPr>
              <a:spLocks noChangeAspect="1"/>
            </p:cNvSpPr>
            <p:nvPr/>
          </p:nvSpPr>
          <p:spPr>
            <a:xfrm>
              <a:off x="11327577" y="233157"/>
              <a:ext cx="255600" cy="255600"/>
            </a:xfrm>
            <a:prstGeom prst="ellipse">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65AA921-FC7A-7FB8-A1D0-6928F86C5FE9}"/>
                </a:ext>
              </a:extLst>
            </p:cNvPr>
            <p:cNvSpPr txBox="1"/>
            <p:nvPr/>
          </p:nvSpPr>
          <p:spPr>
            <a:xfrm>
              <a:off x="6824584" y="599715"/>
              <a:ext cx="946590" cy="461665"/>
            </a:xfrm>
            <a:prstGeom prst="rect">
              <a:avLst/>
            </a:prstGeom>
            <a:noFill/>
          </p:spPr>
          <p:txBody>
            <a:bodyPr wrap="square" rtlCol="0">
              <a:spAutoFit/>
            </a:bodyPr>
            <a:lstStyle/>
            <a:p>
              <a:pPr algn="ctr"/>
              <a:r>
                <a:rPr lang="en-US" sz="1200"/>
                <a:t>Problem Statement</a:t>
              </a:r>
            </a:p>
          </p:txBody>
        </p:sp>
        <p:sp>
          <p:nvSpPr>
            <p:cNvPr id="40" name="TextBox 39">
              <a:extLst>
                <a:ext uri="{FF2B5EF4-FFF2-40B4-BE49-F238E27FC236}">
                  <a16:creationId xmlns:a16="http://schemas.microsoft.com/office/drawing/2014/main" id="{10E49EB2-823B-A298-CA91-D40BD745BDDC}"/>
                </a:ext>
              </a:extLst>
            </p:cNvPr>
            <p:cNvSpPr txBox="1"/>
            <p:nvPr/>
          </p:nvSpPr>
          <p:spPr>
            <a:xfrm>
              <a:off x="7736790" y="595278"/>
              <a:ext cx="841168" cy="461665"/>
            </a:xfrm>
            <a:prstGeom prst="rect">
              <a:avLst/>
            </a:prstGeom>
            <a:noFill/>
          </p:spPr>
          <p:txBody>
            <a:bodyPr wrap="square" rtlCol="0">
              <a:spAutoFit/>
            </a:bodyPr>
            <a:lstStyle/>
            <a:p>
              <a:pPr algn="ctr"/>
              <a:r>
                <a:rPr lang="en-US" sz="1200"/>
                <a:t>Data &amp; Packages</a:t>
              </a:r>
            </a:p>
          </p:txBody>
        </p:sp>
        <p:sp>
          <p:nvSpPr>
            <p:cNvPr id="41" name="TextBox 40">
              <a:extLst>
                <a:ext uri="{FF2B5EF4-FFF2-40B4-BE49-F238E27FC236}">
                  <a16:creationId xmlns:a16="http://schemas.microsoft.com/office/drawing/2014/main" id="{6E28949A-A13F-82AE-107B-4E1C3CEC10E3}"/>
                </a:ext>
              </a:extLst>
            </p:cNvPr>
            <p:cNvSpPr txBox="1"/>
            <p:nvPr/>
          </p:nvSpPr>
          <p:spPr>
            <a:xfrm>
              <a:off x="8543575" y="595278"/>
              <a:ext cx="841168" cy="461665"/>
            </a:xfrm>
            <a:prstGeom prst="rect">
              <a:avLst/>
            </a:prstGeom>
            <a:noFill/>
          </p:spPr>
          <p:txBody>
            <a:bodyPr wrap="square" rtlCol="0">
              <a:spAutoFit/>
            </a:bodyPr>
            <a:lstStyle/>
            <a:p>
              <a:pPr algn="ctr"/>
              <a:r>
                <a:rPr lang="en-US" sz="1200"/>
                <a:t>Data Analysis</a:t>
              </a:r>
            </a:p>
          </p:txBody>
        </p:sp>
        <p:sp>
          <p:nvSpPr>
            <p:cNvPr id="42" name="TextBox 41">
              <a:extLst>
                <a:ext uri="{FF2B5EF4-FFF2-40B4-BE49-F238E27FC236}">
                  <a16:creationId xmlns:a16="http://schemas.microsoft.com/office/drawing/2014/main" id="{2E62749C-069B-0242-B158-0791117B14AF}"/>
                </a:ext>
              </a:extLst>
            </p:cNvPr>
            <p:cNvSpPr txBox="1"/>
            <p:nvPr/>
          </p:nvSpPr>
          <p:spPr>
            <a:xfrm>
              <a:off x="9370919" y="595278"/>
              <a:ext cx="841168" cy="461665"/>
            </a:xfrm>
            <a:prstGeom prst="rect">
              <a:avLst/>
            </a:prstGeom>
            <a:noFill/>
          </p:spPr>
          <p:txBody>
            <a:bodyPr wrap="square" rtlCol="0">
              <a:spAutoFit/>
            </a:bodyPr>
            <a:lstStyle/>
            <a:p>
              <a:pPr algn="ctr"/>
              <a:r>
                <a:rPr lang="en-US" sz="1200"/>
                <a:t>Model Creation</a:t>
              </a:r>
            </a:p>
          </p:txBody>
        </p:sp>
        <p:sp>
          <p:nvSpPr>
            <p:cNvPr id="43" name="TextBox 42">
              <a:extLst>
                <a:ext uri="{FF2B5EF4-FFF2-40B4-BE49-F238E27FC236}">
                  <a16:creationId xmlns:a16="http://schemas.microsoft.com/office/drawing/2014/main" id="{61133EEC-7ABF-39BC-7DF5-8CFF7BD90273}"/>
                </a:ext>
              </a:extLst>
            </p:cNvPr>
            <p:cNvSpPr txBox="1"/>
            <p:nvPr/>
          </p:nvSpPr>
          <p:spPr>
            <a:xfrm>
              <a:off x="10099814" y="599715"/>
              <a:ext cx="1048130" cy="461665"/>
            </a:xfrm>
            <a:prstGeom prst="rect">
              <a:avLst/>
            </a:prstGeom>
            <a:noFill/>
          </p:spPr>
          <p:txBody>
            <a:bodyPr wrap="square" rtlCol="0">
              <a:spAutoFit/>
            </a:bodyPr>
            <a:lstStyle/>
            <a:p>
              <a:pPr algn="ctr"/>
              <a:r>
                <a:rPr lang="en-US" sz="1200"/>
                <a:t>Performance Evaluation</a:t>
              </a:r>
            </a:p>
          </p:txBody>
        </p:sp>
        <p:sp>
          <p:nvSpPr>
            <p:cNvPr id="44" name="TextBox 43">
              <a:extLst>
                <a:ext uri="{FF2B5EF4-FFF2-40B4-BE49-F238E27FC236}">
                  <a16:creationId xmlns:a16="http://schemas.microsoft.com/office/drawing/2014/main" id="{98FBDB1F-FF09-EDCA-CF02-75966DDB1D4E}"/>
                </a:ext>
              </a:extLst>
            </p:cNvPr>
            <p:cNvSpPr txBox="1"/>
            <p:nvPr/>
          </p:nvSpPr>
          <p:spPr>
            <a:xfrm>
              <a:off x="10931312" y="595278"/>
              <a:ext cx="1048130" cy="461665"/>
            </a:xfrm>
            <a:prstGeom prst="rect">
              <a:avLst/>
            </a:prstGeom>
            <a:noFill/>
          </p:spPr>
          <p:txBody>
            <a:bodyPr wrap="square" rtlCol="0">
              <a:spAutoFit/>
            </a:bodyPr>
            <a:lstStyle/>
            <a:p>
              <a:pPr algn="ctr"/>
              <a:r>
                <a:rPr lang="en-US" sz="1200"/>
                <a:t>Business Case &amp;</a:t>
              </a:r>
              <a:r>
                <a:rPr lang="zh-CN" altLang="en-US" sz="1200"/>
                <a:t> </a:t>
              </a:r>
              <a:r>
                <a:rPr lang="en-US" altLang="zh-CN" sz="1200"/>
                <a:t>Ethics</a:t>
              </a:r>
              <a:endParaRPr lang="en-US" sz="1200"/>
            </a:p>
          </p:txBody>
        </p:sp>
      </p:grpSp>
      <p:sp>
        <p:nvSpPr>
          <p:cNvPr id="6" name="TextBox 5">
            <a:extLst>
              <a:ext uri="{FF2B5EF4-FFF2-40B4-BE49-F238E27FC236}">
                <a16:creationId xmlns:a16="http://schemas.microsoft.com/office/drawing/2014/main" id="{C9D70B2A-5089-FA75-E3B3-9BFF64E1720D}"/>
              </a:ext>
            </a:extLst>
          </p:cNvPr>
          <p:cNvSpPr txBox="1"/>
          <p:nvPr/>
        </p:nvSpPr>
        <p:spPr>
          <a:xfrm>
            <a:off x="828340" y="4940000"/>
            <a:ext cx="5130896" cy="1200329"/>
          </a:xfrm>
          <a:prstGeom prst="rect">
            <a:avLst/>
          </a:prstGeom>
          <a:noFill/>
        </p:spPr>
        <p:txBody>
          <a:bodyPr wrap="square" rtlCol="0">
            <a:spAutoFit/>
          </a:bodyPr>
          <a:lstStyle/>
          <a:p>
            <a:pPr marL="285750" indent="-285750">
              <a:buFont typeface="Arial" panose="020B0604020202020204" pitchFamily="34" charset="0"/>
              <a:buChar char="•"/>
            </a:pPr>
            <a:r>
              <a:rPr lang="en-US"/>
              <a:t>Monthly charges are mostly around 25 dollars</a:t>
            </a:r>
          </a:p>
          <a:p>
            <a:pPr marL="285750" indent="-285750">
              <a:buFont typeface="Arial" panose="020B0604020202020204" pitchFamily="34" charset="0"/>
              <a:buChar char="•"/>
            </a:pPr>
            <a:r>
              <a:rPr lang="en-US"/>
              <a:t>There are considerable number of new and loyal customers according to the tenure  </a:t>
            </a:r>
          </a:p>
          <a:p>
            <a:r>
              <a:rPr lang="en-US"/>
              <a:t>     → necessity to retain </a:t>
            </a:r>
          </a:p>
        </p:txBody>
      </p:sp>
      <p:sp>
        <p:nvSpPr>
          <p:cNvPr id="8" name="TextBox 7">
            <a:extLst>
              <a:ext uri="{FF2B5EF4-FFF2-40B4-BE49-F238E27FC236}">
                <a16:creationId xmlns:a16="http://schemas.microsoft.com/office/drawing/2014/main" id="{88621DF4-5422-AE57-9293-0759F99961BF}"/>
              </a:ext>
            </a:extLst>
          </p:cNvPr>
          <p:cNvSpPr txBox="1"/>
          <p:nvPr/>
        </p:nvSpPr>
        <p:spPr>
          <a:xfrm>
            <a:off x="6582738" y="4940000"/>
            <a:ext cx="5130896" cy="1200329"/>
          </a:xfrm>
          <a:prstGeom prst="rect">
            <a:avLst/>
          </a:prstGeom>
          <a:noFill/>
        </p:spPr>
        <p:txBody>
          <a:bodyPr wrap="square" rtlCol="0">
            <a:spAutoFit/>
          </a:bodyPr>
          <a:lstStyle/>
          <a:p>
            <a:pPr marL="285750" indent="-285750">
              <a:buFont typeface="Arial" panose="020B0604020202020204" pitchFamily="34" charset="0"/>
              <a:buChar char="•"/>
            </a:pPr>
            <a:r>
              <a:rPr lang="en-US" b="1"/>
              <a:t>Higher</a:t>
            </a:r>
            <a:r>
              <a:rPr lang="en-US"/>
              <a:t> monthly charges → </a:t>
            </a:r>
            <a:r>
              <a:rPr lang="en-US" b="1"/>
              <a:t>higher</a:t>
            </a:r>
            <a:r>
              <a:rPr lang="en-US"/>
              <a:t> churn rate</a:t>
            </a:r>
          </a:p>
          <a:p>
            <a:pPr marL="285750" indent="-285750">
              <a:buFont typeface="Arial" panose="020B0604020202020204" pitchFamily="34" charset="0"/>
              <a:buChar char="•"/>
            </a:pPr>
            <a:r>
              <a:rPr lang="en-US" b="1"/>
              <a:t>Higher</a:t>
            </a:r>
            <a:r>
              <a:rPr lang="en-US"/>
              <a:t> tenure → </a:t>
            </a:r>
            <a:r>
              <a:rPr lang="en-US" b="1"/>
              <a:t>lower</a:t>
            </a:r>
            <a:r>
              <a:rPr lang="en-US"/>
              <a:t> churn rate</a:t>
            </a:r>
          </a:p>
          <a:p>
            <a:pPr marL="285750" indent="-285750">
              <a:buFont typeface="Arial" panose="020B0604020202020204" pitchFamily="34" charset="0"/>
              <a:buChar char="•"/>
            </a:pPr>
            <a:r>
              <a:rPr lang="en-US" b="1"/>
              <a:t>Higher</a:t>
            </a:r>
            <a:r>
              <a:rPr lang="en-US"/>
              <a:t> total charge → </a:t>
            </a:r>
            <a:r>
              <a:rPr lang="en-US" b="1"/>
              <a:t>lower </a:t>
            </a:r>
            <a:r>
              <a:rPr lang="en-US"/>
              <a:t>churn rate</a:t>
            </a:r>
          </a:p>
          <a:p>
            <a:pPr marL="285750" indent="-285750">
              <a:buFont typeface="Arial" panose="020B0604020202020204" pitchFamily="34" charset="0"/>
              <a:buChar char="•"/>
            </a:pPr>
            <a:endParaRPr lang="en-US"/>
          </a:p>
        </p:txBody>
      </p:sp>
      <p:cxnSp>
        <p:nvCxnSpPr>
          <p:cNvPr id="11" name="Straight Connector 10">
            <a:extLst>
              <a:ext uri="{FF2B5EF4-FFF2-40B4-BE49-F238E27FC236}">
                <a16:creationId xmlns:a16="http://schemas.microsoft.com/office/drawing/2014/main" id="{19C5AB91-FB97-AB2B-4CF7-D9CCBF4D6D2C}"/>
              </a:ext>
            </a:extLst>
          </p:cNvPr>
          <p:cNvCxnSpPr>
            <a:cxnSpLocks/>
          </p:cNvCxnSpPr>
          <p:nvPr/>
        </p:nvCxnSpPr>
        <p:spPr>
          <a:xfrm>
            <a:off x="6096000" y="1637731"/>
            <a:ext cx="0" cy="4094329"/>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Picture 9" descr="Chart, histogram&#10;&#10;Description automatically generated">
            <a:extLst>
              <a:ext uri="{FF2B5EF4-FFF2-40B4-BE49-F238E27FC236}">
                <a16:creationId xmlns:a16="http://schemas.microsoft.com/office/drawing/2014/main" id="{50A07295-33CF-EE74-8F47-C8A76B1AE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5" y="1672558"/>
            <a:ext cx="5409277" cy="3155650"/>
          </a:xfrm>
          <a:prstGeom prst="rect">
            <a:avLst/>
          </a:prstGeom>
        </p:spPr>
      </p:pic>
      <p:pic>
        <p:nvPicPr>
          <p:cNvPr id="20" name="Picture 19" descr="Chart, scatter chart&#10;&#10;Description automatically generated">
            <a:extLst>
              <a:ext uri="{FF2B5EF4-FFF2-40B4-BE49-F238E27FC236}">
                <a16:creationId xmlns:a16="http://schemas.microsoft.com/office/drawing/2014/main" id="{C36F2FBB-9BDB-1F19-E903-76E31B382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765" y="1742585"/>
            <a:ext cx="5480870" cy="3197415"/>
          </a:xfrm>
          <a:prstGeom prst="rect">
            <a:avLst/>
          </a:prstGeom>
        </p:spPr>
      </p:pic>
      <p:pic>
        <p:nvPicPr>
          <p:cNvPr id="3" name="Picture 2" descr="Chart, histogram&#10;&#10;Description automatically generated">
            <a:extLst>
              <a:ext uri="{FF2B5EF4-FFF2-40B4-BE49-F238E27FC236}">
                <a16:creationId xmlns:a16="http://schemas.microsoft.com/office/drawing/2014/main" id="{A52B1B00-CCD5-875B-3FD5-9886B213D48C}"/>
              </a:ext>
            </a:extLst>
          </p:cNvPr>
          <p:cNvPicPr>
            <a:picLocks noChangeAspect="1"/>
          </p:cNvPicPr>
          <p:nvPr/>
        </p:nvPicPr>
        <p:blipFill rotWithShape="1">
          <a:blip r:embed="rId3">
            <a:extLst>
              <a:ext uri="{28A0092B-C50C-407E-A947-70E740481C1C}">
                <a14:useLocalDpi xmlns:a14="http://schemas.microsoft.com/office/drawing/2010/main" val="0"/>
              </a:ext>
            </a:extLst>
          </a:blip>
          <a:srcRect l="36280" t="122" r="23731" b="90495"/>
          <a:stretch/>
        </p:blipFill>
        <p:spPr>
          <a:xfrm>
            <a:off x="8425917" y="1742585"/>
            <a:ext cx="2163126" cy="296091"/>
          </a:xfrm>
          <a:prstGeom prst="rect">
            <a:avLst/>
          </a:prstGeom>
        </p:spPr>
      </p:pic>
    </p:spTree>
    <p:extLst>
      <p:ext uri="{BB962C8B-B14F-4D97-AF65-F5344CB8AC3E}">
        <p14:creationId xmlns:p14="http://schemas.microsoft.com/office/powerpoint/2010/main" val="3032514132"/>
      </p:ext>
    </p:extLst>
  </p:cSld>
  <p:clrMapOvr>
    <a:masterClrMapping/>
  </p:clrMapOvr>
</p:sld>
</file>

<file path=ppt/theme/theme1.xml><?xml version="1.0" encoding="utf-8"?>
<a:theme xmlns:a="http://schemas.openxmlformats.org/drawingml/2006/main" name="UNISG PPT">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_stgallen_master_01.potx" id="{30835CC8-2B5A-4E70-B341-DDAB901ED00B}" vid="{29D780FA-9373-4C8E-8A10-29358CDEA5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TemplafySlideFormConfiguration><![CDATA[{"formFields":[],"formDataEntries":[]}]]></TemplafySlideFormConfiguration>
</file>

<file path=customXml/item2.xml><?xml version="1.0" encoding="utf-8"?>
<p:properties xmlns:p="http://schemas.microsoft.com/office/2006/metadata/properties" xmlns:xsi="http://www.w3.org/2001/XMLSchema-instance" xmlns:pc="http://schemas.microsoft.com/office/infopath/2007/PartnerControls">
  <documentManagement>
    <TaxCatchAll xmlns="0fdcbeb1-82be-481f-b859-645c9f9d6bb1" xsi:nil="true"/>
    <lcf76f155ced4ddcb4097134ff3c332f xmlns="ff16e049-dfab-4717-886f-1e969bf7358f">
      <Terms xmlns="http://schemas.microsoft.com/office/infopath/2007/PartnerControls"/>
    </lcf76f155ced4ddcb4097134ff3c332f>
    <SharedWithUsers xmlns="0fdcbeb1-82be-481f-b859-645c9f9d6bb1">
      <UserInfo>
        <DisplayName>Steilen, Mathias</DisplayName>
        <AccountId>12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F851B60BC07E24CBB2D96AD2DAC0BC1" ma:contentTypeVersion="10" ma:contentTypeDescription="Ein neues Dokument erstellen." ma:contentTypeScope="" ma:versionID="8898e1b13c256d1a980ef467f8520237">
  <xsd:schema xmlns:xsd="http://www.w3.org/2001/XMLSchema" xmlns:xs="http://www.w3.org/2001/XMLSchema" xmlns:p="http://schemas.microsoft.com/office/2006/metadata/properties" xmlns:ns2="ff16e049-dfab-4717-886f-1e969bf7358f" xmlns:ns3="0fdcbeb1-82be-481f-b859-645c9f9d6bb1" targetNamespace="http://schemas.microsoft.com/office/2006/metadata/properties" ma:root="true" ma:fieldsID="508371b44edc8543dcb83c081110e282" ns2:_="" ns3:_="">
    <xsd:import namespace="ff16e049-dfab-4717-886f-1e969bf7358f"/>
    <xsd:import namespace="0fdcbeb1-82be-481f-b859-645c9f9d6bb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16e049-dfab-4717-886f-1e969bf735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e6e639ec-35b1-4635-902a-5d5459502348"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dcbeb1-82be-481f-b859-645c9f9d6bb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970a552-899f-48ff-9717-4c5c3f3a74f8}" ma:internalName="TaxCatchAll" ma:showField="CatchAllData" ma:web="0fdcbeb1-82be-481f-b859-645c9f9d6bb1">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TemplafySlideFormConfiguration><![CDATA[{"formFields":[],"formDataEntries":[]}]]></TemplafySlideFormConfiguration>
</file>

<file path=customXml/item6.xml><?xml version="1.0" encoding="utf-8"?>
<TemplafySlideTemplateConfiguration><![CDATA[{"slideVersion":1,"isValidatorEnabled":false,"isLocked":false,"elementsMetadata":[],"slideId":"637750113834120761","enableDocumentContentUpdater":true,"version":"2.0"}]]></TemplafySlideTemplateConfiguration>
</file>

<file path=customXml/item7.xml><?xml version="1.0" encoding="utf-8"?>
<TemplafySlideTemplateConfiguration><![CDATA[{"slideVersion":1,"isValidatorEnabled":false,"isLocked":false,"elementsMetadata":[{"elementConfiguration":{"binding":"{{FormatDateTime(Form.Date,Translate(\"DateFormat\"),DocumentLanguage)}}","disableUpdates":false,"type":"text"},"type":"shape"},{"elementConfiguration":{"binding":"{{Form.Footer}}","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UserProfile.Department.DepartmentName}}","visibility":"{{IfElse(Form.FooterLogo, VisibilityType.Hidden,VisibilityType.Visible)}}","disableUpdates":false,"type":"text"},"type":"shape"}],"slideId":"637750113834107890","enableDocumentContentUpdater":true,"version":"2.0"}]]></TemplafySlideTemplateConfiguration>
</file>

<file path=customXml/itemProps1.xml><?xml version="1.0" encoding="utf-8"?>
<ds:datastoreItem xmlns:ds="http://schemas.openxmlformats.org/officeDocument/2006/customXml" ds:itemID="{2277C799-FAFB-4E38-B81E-243EA0264B43}">
  <ds:schemaRefs/>
</ds:datastoreItem>
</file>

<file path=customXml/itemProps2.xml><?xml version="1.0" encoding="utf-8"?>
<ds:datastoreItem xmlns:ds="http://schemas.openxmlformats.org/officeDocument/2006/customXml" ds:itemID="{23F1E382-C07D-49FD-83B5-0FBB7862D2A7}">
  <ds:schemaRefs>
    <ds:schemaRef ds:uri="0fdcbeb1-82be-481f-b859-645c9f9d6bb1"/>
    <ds:schemaRef ds:uri="ff16e049-dfab-4717-886f-1e969bf735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07632C3-A329-45A9-B9A8-7AFAD3AED23A}">
  <ds:schemaRefs>
    <ds:schemaRef ds:uri="0fdcbeb1-82be-481f-b859-645c9f9d6bb1"/>
    <ds:schemaRef ds:uri="ff16e049-dfab-4717-886f-1e969bf735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B1B1396F-BF73-4E18-AEBE-D075FF309DEA}">
  <ds:schemaRefs>
    <ds:schemaRef ds:uri="http://schemas.microsoft.com/sharepoint/v3/contenttype/forms"/>
  </ds:schemaRefs>
</ds:datastoreItem>
</file>

<file path=customXml/itemProps5.xml><?xml version="1.0" encoding="utf-8"?>
<ds:datastoreItem xmlns:ds="http://schemas.openxmlformats.org/officeDocument/2006/customXml" ds:itemID="{17793C04-E48B-430D-9E38-41B864AC3CCC}">
  <ds:schemaRefs/>
</ds:datastoreItem>
</file>

<file path=customXml/itemProps6.xml><?xml version="1.0" encoding="utf-8"?>
<ds:datastoreItem xmlns:ds="http://schemas.openxmlformats.org/officeDocument/2006/customXml" ds:itemID="{D2A9D6B3-C450-4B52-81F5-00BE7747F3F8}">
  <ds:schemaRefs/>
</ds:datastoreItem>
</file>

<file path=customXml/itemProps7.xml><?xml version="1.0" encoding="utf-8"?>
<ds:datastoreItem xmlns:ds="http://schemas.openxmlformats.org/officeDocument/2006/customXml" ds:itemID="{0DF9A5BD-8F23-4096-B972-7D8DDABFC9EB}">
  <ds:schemaRefs/>
</ds:datastoreItem>
</file>

<file path=docProps/app.xml><?xml version="1.0" encoding="utf-8"?>
<Properties xmlns="http://schemas.openxmlformats.org/officeDocument/2006/extended-properties" xmlns:vt="http://schemas.openxmlformats.org/officeDocument/2006/docPropsVTypes">
  <Template/>
  <TotalTime>0</TotalTime>
  <Words>3144</Words>
  <Application>Microsoft Office PowerPoint</Application>
  <PresentationFormat>Widescreen</PresentationFormat>
  <Paragraphs>509</Paragraphs>
  <Slides>32</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Bebas Neue</vt:lpstr>
      <vt:lpstr>Calibri</vt:lpstr>
      <vt:lpstr>Calibri Light</vt:lpstr>
      <vt:lpstr>Cambria Math</vt:lpstr>
      <vt:lpstr>Gill Alt One MT Light</vt:lpstr>
      <vt:lpstr>Gill Sans Nova</vt:lpstr>
      <vt:lpstr>Gill Sans Nova Light</vt:lpstr>
      <vt:lpstr>Helvetica</vt:lpstr>
      <vt:lpstr>source-serif-pro</vt:lpstr>
      <vt:lpstr>Symbol</vt:lpstr>
      <vt:lpstr>Untitled Sans Regular</vt:lpstr>
      <vt:lpstr>UNISG PPT</vt:lpstr>
      <vt:lpstr>PowerPoint Presentation</vt:lpstr>
      <vt:lpstr>Our team</vt:lpstr>
      <vt:lpstr>Agenda</vt:lpstr>
      <vt:lpstr>Context &amp; Data</vt:lpstr>
      <vt:lpstr>Business Insight</vt:lpstr>
      <vt:lpstr>Data &amp; Packages</vt:lpstr>
      <vt:lpstr>Exploratory Data Analysis (EDA)</vt:lpstr>
      <vt:lpstr>Exploratory Data Analysis (EDA) - 17 Nominal Variables</vt:lpstr>
      <vt:lpstr>Exploratory Data Analysis (EDA) - 3 Numerical Variables</vt:lpstr>
      <vt:lpstr>Model Creation</vt:lpstr>
      <vt:lpstr>Model Summary</vt:lpstr>
      <vt:lpstr>Model Performance</vt:lpstr>
      <vt:lpstr>Hyperparameter Tuning</vt:lpstr>
      <vt:lpstr>Model Performance</vt:lpstr>
      <vt:lpstr>Model Performance</vt:lpstr>
      <vt:lpstr>Variable Importance: Gini Impurity</vt:lpstr>
      <vt:lpstr>The Business Case</vt:lpstr>
      <vt:lpstr>Simple Business Case</vt:lpstr>
      <vt:lpstr>Example of business profit curves</vt:lpstr>
      <vt:lpstr>Stacked model profit curve</vt:lpstr>
      <vt:lpstr>Example of business profit curves</vt:lpstr>
      <vt:lpstr>Thresholds for highest profit impact</vt:lpstr>
      <vt:lpstr>Performance assessment for business</vt:lpstr>
      <vt:lpstr>Conclusion from profit curves </vt:lpstr>
      <vt:lpstr>Ethics Discussion</vt:lpstr>
      <vt:lpstr>Eight principles of ethical design</vt:lpstr>
      <vt:lpstr>Thank you! Any questions?</vt:lpstr>
      <vt:lpstr>References</vt:lpstr>
      <vt:lpstr>Appendix</vt:lpstr>
      <vt:lpstr>Appendix - Variables Descriptions (1/2)</vt:lpstr>
      <vt:lpstr>Appendix - Variables Descriptions (2/2)</vt:lpstr>
      <vt:lpstr>Appendix - Evaluation of procedural fairness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Mathias Steilen</dc:creator>
  <cp:lastModifiedBy>Mathias Steilen</cp:lastModifiedBy>
  <cp:revision>1</cp:revision>
  <dcterms:created xsi:type="dcterms:W3CDTF">2022-10-25T13:38:34Z</dcterms:created>
  <dcterms:modified xsi:type="dcterms:W3CDTF">2022-12-15T12:19:57Z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0x0101008F851B60BC07E24CBB2D96AD2DAC0BC1</vt:lpwstr>
  </property>
  <property fmtid="{D5CDD505-2E9C-101B-9397-08002B2CF9AE}" pid="3" name="MediaServiceImageTags">
    <vt:lpwstr/>
  </property>
</Properties>
</file>